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745b3e7746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45b3e7746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745b3e774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45b3e774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745b3e774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45b3e774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745b3e774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745b3e774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745b3e774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45b3e774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45b3e774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45b3e774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745b3e774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45b3e774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745b3e774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45b3e774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745b3e7746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45b3e774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745b3e774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45b3e774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0" y="-24575"/>
            <a:ext cx="9144000" cy="514349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CCCC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sp>
        <p:nvSpPr>
          <p:cNvPr id="55" name="Google Shape;55;p13"/>
          <p:cNvSpPr txBox="1"/>
          <p:nvPr>
            <p:ph type="ctrTitle"/>
          </p:nvPr>
        </p:nvSpPr>
        <p:spPr>
          <a:xfrm>
            <a:off x="311708" y="141340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u="sng">
                <a:solidFill>
                  <a:srgbClr val="F6D778"/>
                </a:solidFill>
              </a:rPr>
              <a:t>LCSx State Farm Cosplay Contest Template</a:t>
            </a:r>
            <a:endParaRPr b="1" u="sng">
              <a:solidFill>
                <a:srgbClr val="F6D77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EXTRA INFORMATION</a:t>
            </a:r>
            <a:endParaRPr/>
          </a:p>
        </p:txBody>
      </p:sp>
      <p:sp>
        <p:nvSpPr>
          <p:cNvPr id="109" name="Google Shape;109;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If we missed anything you want to make sure the judges see, please include it here.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3"/>
          <p:cNvSpPr txBox="1"/>
          <p:nvPr>
            <p:ph type="ctrTitle"/>
          </p:nvPr>
        </p:nvSpPr>
        <p:spPr>
          <a:xfrm>
            <a:off x="311700" y="2124600"/>
            <a:ext cx="8520600" cy="894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u="sng">
                <a:solidFill>
                  <a:srgbClr val="F6D778"/>
                </a:solidFill>
              </a:rPr>
              <a:t>THANK YOU</a:t>
            </a:r>
            <a:endParaRPr b="1" u="sng">
              <a:solidFill>
                <a:srgbClr val="F6D77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USE</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This is meant to act as a template for submission, and make sure you have all the required parts. Please make sure to review the legal disclaimer on the official </a:t>
            </a:r>
            <a:r>
              <a:rPr lang="en"/>
              <a:t>announcement</a:t>
            </a:r>
            <a:r>
              <a:rPr lang="en"/>
              <a:t> located here: </a:t>
            </a:r>
            <a:endParaRPr/>
          </a:p>
          <a:p>
            <a:pPr indent="0" lvl="0" marL="0" rtl="0" algn="l">
              <a:spcBef>
                <a:spcPts val="1600"/>
              </a:spcBef>
              <a:spcAft>
                <a:spcPts val="0"/>
              </a:spcAft>
              <a:buNone/>
            </a:pPr>
            <a:r>
              <a:rPr lang="en"/>
              <a:t>2- Please make sure to complete each section by replacing with your own answers. If you need </a:t>
            </a:r>
            <a:r>
              <a:rPr lang="en"/>
              <a:t>additional</a:t>
            </a:r>
            <a:r>
              <a:rPr lang="en"/>
              <a:t> space, feel free to add slides using the same title so the judges know it’s additional information about that topic. </a:t>
            </a:r>
            <a:endParaRPr/>
          </a:p>
          <a:p>
            <a:pPr indent="0" lvl="0" marL="0" rtl="0" algn="l">
              <a:spcBef>
                <a:spcPts val="1600"/>
              </a:spcBef>
              <a:spcAft>
                <a:spcPts val="1600"/>
              </a:spcAft>
              <a:buNone/>
            </a:pPr>
            <a:r>
              <a:rPr lang="en"/>
              <a:t>3- Once completed, download and SAVE your version as a PDF. The formal submission form is found here: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 SLIDE</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include all of the following: </a:t>
            </a:r>
            <a:endParaRPr/>
          </a:p>
          <a:p>
            <a:pPr indent="-342900" lvl="0" marL="457200" rtl="0" algn="l">
              <a:spcBef>
                <a:spcPts val="1600"/>
              </a:spcBef>
              <a:spcAft>
                <a:spcPts val="0"/>
              </a:spcAft>
              <a:buSzPts val="1800"/>
              <a:buChar char="-"/>
            </a:pPr>
            <a:r>
              <a:rPr lang="en"/>
              <a:t>Your Cosplay name</a:t>
            </a:r>
            <a:endParaRPr/>
          </a:p>
          <a:p>
            <a:pPr indent="-342900" lvl="0" marL="457200" rtl="0" algn="l">
              <a:spcBef>
                <a:spcPts val="0"/>
              </a:spcBef>
              <a:spcAft>
                <a:spcPts val="0"/>
              </a:spcAft>
              <a:buSzPts val="1800"/>
              <a:buChar char="-"/>
            </a:pPr>
            <a:r>
              <a:rPr lang="en"/>
              <a:t>The date of your submission</a:t>
            </a:r>
            <a:endParaRPr/>
          </a:p>
          <a:p>
            <a:pPr indent="-342900" lvl="0" marL="457200" rtl="0" algn="l">
              <a:spcBef>
                <a:spcPts val="0"/>
              </a:spcBef>
              <a:spcAft>
                <a:spcPts val="0"/>
              </a:spcAft>
              <a:buSzPts val="1800"/>
              <a:buChar char="-"/>
            </a:pPr>
            <a:r>
              <a:rPr lang="en"/>
              <a:t>The name of the character you are </a:t>
            </a:r>
            <a:r>
              <a:rPr lang="en"/>
              <a:t>cosplaying</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a:t>
            </a:r>
            <a:r>
              <a:rPr lang="en"/>
              <a:t> IMAGES</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Please add any reference images of the character you are cosplaying to this slide.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PRODUCT IMAGES</a:t>
            </a:r>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include photos of the finished, submitted cosplay, with no photo editing or text on this slide. Make sure to include the following angles. </a:t>
            </a:r>
            <a:endParaRPr/>
          </a:p>
          <a:p>
            <a:pPr indent="0" lvl="0" marL="0" rtl="0" algn="l">
              <a:spcBef>
                <a:spcPts val="1600"/>
              </a:spcBef>
              <a:spcAft>
                <a:spcPts val="0"/>
              </a:spcAft>
              <a:buNone/>
            </a:pPr>
            <a:r>
              <a:rPr lang="en"/>
              <a:t>	1- A front shot of the </a:t>
            </a:r>
            <a:r>
              <a:rPr lang="en"/>
              <a:t>cosplay</a:t>
            </a:r>
            <a:r>
              <a:rPr lang="en"/>
              <a:t> being worn </a:t>
            </a:r>
            <a:endParaRPr/>
          </a:p>
          <a:p>
            <a:pPr indent="0" lvl="0" marL="0" rtl="0" algn="l">
              <a:spcBef>
                <a:spcPts val="1600"/>
              </a:spcBef>
              <a:spcAft>
                <a:spcPts val="0"/>
              </a:spcAft>
              <a:buNone/>
            </a:pPr>
            <a:r>
              <a:rPr lang="en"/>
              <a:t>	2- A back shot of the cosplay being worn </a:t>
            </a:r>
            <a:endParaRPr/>
          </a:p>
          <a:p>
            <a:pPr indent="0" lvl="0" marL="0" rtl="0" algn="l">
              <a:spcBef>
                <a:spcPts val="1600"/>
              </a:spcBef>
              <a:spcAft>
                <a:spcPts val="1600"/>
              </a:spcAft>
              <a:buNone/>
            </a:pPr>
            <a:r>
              <a:rPr lang="en"/>
              <a:t>	3- A close up of a detail you want to highlight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DETAILED</a:t>
            </a:r>
            <a:r>
              <a:rPr lang="en"/>
              <a:t> BREAKDOWN</a:t>
            </a:r>
            <a:endParaRPr/>
          </a:p>
        </p:txBody>
      </p:sp>
      <p:sp>
        <p:nvSpPr>
          <p:cNvPr id="85" name="Google Shape;85;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write out your process for </a:t>
            </a:r>
            <a:r>
              <a:rPr lang="en"/>
              <a:t>choosing</a:t>
            </a:r>
            <a:r>
              <a:rPr lang="en"/>
              <a:t> and creating this cosplay. This is where you can include photos, text or videos of the progress of building your cosplay. Help us understand your hard work. </a:t>
            </a:r>
            <a:endParaRPr/>
          </a:p>
          <a:p>
            <a:pPr indent="-342900" lvl="0" marL="457200" rtl="0" algn="l">
              <a:spcBef>
                <a:spcPts val="1600"/>
              </a:spcBef>
              <a:spcAft>
                <a:spcPts val="0"/>
              </a:spcAft>
              <a:buSzPts val="1800"/>
              <a:buChar char="-"/>
            </a:pPr>
            <a:r>
              <a:rPr lang="en"/>
              <a:t>Reminder the judges are looking for the following things: </a:t>
            </a:r>
            <a:endParaRPr/>
          </a:p>
          <a:p>
            <a:pPr indent="-317500" lvl="1" marL="914400" rtl="0" algn="l">
              <a:spcBef>
                <a:spcPts val="0"/>
              </a:spcBef>
              <a:spcAft>
                <a:spcPts val="0"/>
              </a:spcAft>
              <a:buSzPts val="1400"/>
              <a:buChar char="-"/>
            </a:pPr>
            <a:r>
              <a:rPr b="1" lang="en" sz="1200">
                <a:solidFill>
                  <a:schemeClr val="dk1"/>
                </a:solidFill>
                <a:latin typeface="Calibri"/>
                <a:ea typeface="Calibri"/>
                <a:cs typeface="Calibri"/>
                <a:sym typeface="Calibri"/>
              </a:rPr>
              <a:t>Quality &amp; Construction (33%): </a:t>
            </a:r>
            <a:r>
              <a:rPr lang="en" sz="1200">
                <a:solidFill>
                  <a:schemeClr val="dk1"/>
                </a:solidFill>
                <a:latin typeface="Calibri"/>
                <a:ea typeface="Calibri"/>
                <a:cs typeface="Calibri"/>
                <a:sym typeface="Calibri"/>
              </a:rPr>
              <a:t>Show us those amazing details and techniques!  How have you raised the bar in terms of craftsmanship in your costume?  What are some materials and uses that set your cosplay apart from others?</a:t>
            </a:r>
            <a:br>
              <a:rPr lang="en" sz="1200">
                <a:solidFill>
                  <a:schemeClr val="dk1"/>
                </a:solidFill>
                <a:latin typeface="Calibri"/>
                <a:ea typeface="Calibri"/>
                <a:cs typeface="Calibri"/>
                <a:sym typeface="Calibri"/>
              </a:rPr>
            </a:br>
            <a:r>
              <a:rPr b="1" lang="en" sz="1200">
                <a:solidFill>
                  <a:schemeClr val="dk1"/>
                </a:solidFill>
                <a:latin typeface="Calibri"/>
                <a:ea typeface="Calibri"/>
                <a:cs typeface="Calibri"/>
                <a:sym typeface="Calibri"/>
              </a:rPr>
              <a:t>Creativity (33%):</a:t>
            </a:r>
            <a:r>
              <a:rPr lang="en" sz="1200">
                <a:solidFill>
                  <a:schemeClr val="dk1"/>
                </a:solidFill>
                <a:latin typeface="Calibri"/>
                <a:ea typeface="Calibri"/>
                <a:cs typeface="Calibri"/>
                <a:sym typeface="Calibri"/>
              </a:rPr>
              <a:t> How inventive have you been with this build? Every costume comes with its own set of challenges, so let us know how creative you’ve been in solving for those tricky designs and project hiccups.</a:t>
            </a:r>
            <a:br>
              <a:rPr lang="en" sz="1200">
                <a:solidFill>
                  <a:schemeClr val="dk1"/>
                </a:solidFill>
                <a:latin typeface="Calibri"/>
                <a:ea typeface="Calibri"/>
                <a:cs typeface="Calibri"/>
                <a:sym typeface="Calibri"/>
              </a:rPr>
            </a:br>
            <a:r>
              <a:rPr b="1" lang="en" sz="1200">
                <a:solidFill>
                  <a:schemeClr val="dk1"/>
                </a:solidFill>
                <a:latin typeface="Calibri"/>
                <a:ea typeface="Calibri"/>
                <a:cs typeface="Calibri"/>
                <a:sym typeface="Calibri"/>
              </a:rPr>
              <a:t>Accuracy (33%): </a:t>
            </a:r>
            <a:r>
              <a:rPr lang="en" sz="1200">
                <a:solidFill>
                  <a:schemeClr val="dk1"/>
                </a:solidFill>
                <a:latin typeface="Calibri"/>
                <a:ea typeface="Calibri"/>
                <a:cs typeface="Calibri"/>
                <a:sym typeface="Calibri"/>
              </a:rPr>
              <a:t>How faithfully does this cosplay represent the champion? We’ll be looking at the accuracy of the costume and presentation to assess the character’s thematic. Please note that an individual’s natural body type and skin tone will not impact the judging or final results.</a:t>
            </a:r>
            <a:endParaRPr b="1" sz="1200">
              <a:solidFill>
                <a:schemeClr val="dk1"/>
              </a:solidFill>
              <a:latin typeface="Calibri"/>
              <a:ea typeface="Calibri"/>
              <a:cs typeface="Calibri"/>
              <a:sym typeface="Calibri"/>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DETAILED BREAKDOWN</a:t>
            </a:r>
            <a:endParaRPr/>
          </a:p>
        </p:txBody>
      </p:sp>
      <p:sp>
        <p:nvSpPr>
          <p:cNvPr id="91" name="Google Shape;91;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write out your process for choosing and creating this cosplay. This is where you can include photos, text or videos of the progress of building your cosplay. Help us understand your hard work. </a:t>
            </a:r>
            <a:endParaRPr/>
          </a:p>
          <a:p>
            <a:pPr indent="-342900" lvl="0" marL="457200" rtl="0" algn="l">
              <a:spcBef>
                <a:spcPts val="1600"/>
              </a:spcBef>
              <a:spcAft>
                <a:spcPts val="0"/>
              </a:spcAft>
              <a:buSzPts val="1800"/>
              <a:buChar char="-"/>
            </a:pPr>
            <a:r>
              <a:rPr lang="en"/>
              <a:t>Reminder the judges are looking for the following things: </a:t>
            </a:r>
            <a:endParaRPr/>
          </a:p>
          <a:p>
            <a:pPr indent="-317500" lvl="1" marL="914400" rtl="0" algn="l">
              <a:spcBef>
                <a:spcPts val="0"/>
              </a:spcBef>
              <a:spcAft>
                <a:spcPts val="0"/>
              </a:spcAft>
              <a:buSzPts val="1400"/>
              <a:buChar char="-"/>
            </a:pPr>
            <a:r>
              <a:rPr b="1" lang="en" sz="1200">
                <a:solidFill>
                  <a:schemeClr val="dk1"/>
                </a:solidFill>
                <a:latin typeface="Calibri"/>
                <a:ea typeface="Calibri"/>
                <a:cs typeface="Calibri"/>
                <a:sym typeface="Calibri"/>
              </a:rPr>
              <a:t>Quality &amp; Construction (33%): </a:t>
            </a:r>
            <a:r>
              <a:rPr lang="en" sz="1200">
                <a:solidFill>
                  <a:schemeClr val="dk1"/>
                </a:solidFill>
                <a:latin typeface="Calibri"/>
                <a:ea typeface="Calibri"/>
                <a:cs typeface="Calibri"/>
                <a:sym typeface="Calibri"/>
              </a:rPr>
              <a:t>Show us those amazing details and techniques!  How have you raised the bar in terms of craftsmanship in your costume?  What are some materials and uses that set your cosplay apart from others?</a:t>
            </a:r>
            <a:br>
              <a:rPr lang="en" sz="1200">
                <a:solidFill>
                  <a:schemeClr val="dk1"/>
                </a:solidFill>
                <a:latin typeface="Calibri"/>
                <a:ea typeface="Calibri"/>
                <a:cs typeface="Calibri"/>
                <a:sym typeface="Calibri"/>
              </a:rPr>
            </a:br>
            <a:r>
              <a:rPr b="1" lang="en" sz="1200">
                <a:solidFill>
                  <a:schemeClr val="dk1"/>
                </a:solidFill>
                <a:latin typeface="Calibri"/>
                <a:ea typeface="Calibri"/>
                <a:cs typeface="Calibri"/>
                <a:sym typeface="Calibri"/>
              </a:rPr>
              <a:t>Creativity (33%):</a:t>
            </a:r>
            <a:r>
              <a:rPr lang="en" sz="1200">
                <a:solidFill>
                  <a:schemeClr val="dk1"/>
                </a:solidFill>
                <a:latin typeface="Calibri"/>
                <a:ea typeface="Calibri"/>
                <a:cs typeface="Calibri"/>
                <a:sym typeface="Calibri"/>
              </a:rPr>
              <a:t> How inventive have you been with this build? Every costume comes with its own set of challenges, so let us know how creative you’ve been in solving for those tricky designs and project hiccups.</a:t>
            </a:r>
            <a:br>
              <a:rPr lang="en" sz="1200">
                <a:solidFill>
                  <a:schemeClr val="dk1"/>
                </a:solidFill>
                <a:latin typeface="Calibri"/>
                <a:ea typeface="Calibri"/>
                <a:cs typeface="Calibri"/>
                <a:sym typeface="Calibri"/>
              </a:rPr>
            </a:br>
            <a:r>
              <a:rPr b="1" lang="en" sz="1200">
                <a:solidFill>
                  <a:schemeClr val="dk1"/>
                </a:solidFill>
                <a:latin typeface="Calibri"/>
                <a:ea typeface="Calibri"/>
                <a:cs typeface="Calibri"/>
                <a:sym typeface="Calibri"/>
              </a:rPr>
              <a:t>Accuracy (33%): </a:t>
            </a:r>
            <a:r>
              <a:rPr lang="en" sz="1200">
                <a:solidFill>
                  <a:schemeClr val="dk1"/>
                </a:solidFill>
                <a:latin typeface="Calibri"/>
                <a:ea typeface="Calibri"/>
                <a:cs typeface="Calibri"/>
                <a:sym typeface="Calibri"/>
              </a:rPr>
              <a:t>How faithfully does this cosplay represent the champion? We’ll be looking at the accuracy of the costume and presentation to assess the character’s thematic. Please note that an individual’s natural body type and skin tone will not impact the judging or final results.</a:t>
            </a:r>
            <a:endParaRPr b="1" sz="1200">
              <a:solidFill>
                <a:schemeClr val="dk1"/>
              </a:solidFill>
              <a:latin typeface="Calibri"/>
              <a:ea typeface="Calibri"/>
              <a:cs typeface="Calibri"/>
              <a:sym typeface="Calibri"/>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DETAILED BREAKDOWN</a:t>
            </a:r>
            <a:endParaRPr/>
          </a:p>
        </p:txBody>
      </p:sp>
      <p:sp>
        <p:nvSpPr>
          <p:cNvPr id="97" name="Google Shape;97;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write out your process for choosing and creating this cosplay. This is where you can include photos, text or videos of the progress of building your cosplay. Help us understand your hard work. </a:t>
            </a:r>
            <a:endParaRPr/>
          </a:p>
          <a:p>
            <a:pPr indent="-342900" lvl="0" marL="457200" rtl="0" algn="l">
              <a:spcBef>
                <a:spcPts val="1600"/>
              </a:spcBef>
              <a:spcAft>
                <a:spcPts val="0"/>
              </a:spcAft>
              <a:buSzPts val="1800"/>
              <a:buChar char="-"/>
            </a:pPr>
            <a:r>
              <a:rPr lang="en"/>
              <a:t>Reminder the judges are looking for the following things: </a:t>
            </a:r>
            <a:endParaRPr/>
          </a:p>
          <a:p>
            <a:pPr indent="-317500" lvl="1" marL="914400" rtl="0" algn="l">
              <a:spcBef>
                <a:spcPts val="0"/>
              </a:spcBef>
              <a:spcAft>
                <a:spcPts val="0"/>
              </a:spcAft>
              <a:buSzPts val="1400"/>
              <a:buChar char="-"/>
            </a:pPr>
            <a:r>
              <a:rPr b="1" lang="en" sz="1200">
                <a:solidFill>
                  <a:schemeClr val="dk1"/>
                </a:solidFill>
                <a:latin typeface="Calibri"/>
                <a:ea typeface="Calibri"/>
                <a:cs typeface="Calibri"/>
                <a:sym typeface="Calibri"/>
              </a:rPr>
              <a:t>Quality &amp; Construction (33%): </a:t>
            </a:r>
            <a:r>
              <a:rPr lang="en" sz="1200">
                <a:solidFill>
                  <a:schemeClr val="dk1"/>
                </a:solidFill>
                <a:latin typeface="Calibri"/>
                <a:ea typeface="Calibri"/>
                <a:cs typeface="Calibri"/>
                <a:sym typeface="Calibri"/>
              </a:rPr>
              <a:t>Show us those amazing details and techniques!  How have you raised the bar in terms of craftsmanship in your costume?  What are some materials and uses that set your cosplay apart from others?</a:t>
            </a:r>
            <a:br>
              <a:rPr lang="en" sz="1200">
                <a:solidFill>
                  <a:schemeClr val="dk1"/>
                </a:solidFill>
                <a:latin typeface="Calibri"/>
                <a:ea typeface="Calibri"/>
                <a:cs typeface="Calibri"/>
                <a:sym typeface="Calibri"/>
              </a:rPr>
            </a:br>
            <a:r>
              <a:rPr b="1" lang="en" sz="1200">
                <a:solidFill>
                  <a:schemeClr val="dk1"/>
                </a:solidFill>
                <a:latin typeface="Calibri"/>
                <a:ea typeface="Calibri"/>
                <a:cs typeface="Calibri"/>
                <a:sym typeface="Calibri"/>
              </a:rPr>
              <a:t>Creativity (33%):</a:t>
            </a:r>
            <a:r>
              <a:rPr lang="en" sz="1200">
                <a:solidFill>
                  <a:schemeClr val="dk1"/>
                </a:solidFill>
                <a:latin typeface="Calibri"/>
                <a:ea typeface="Calibri"/>
                <a:cs typeface="Calibri"/>
                <a:sym typeface="Calibri"/>
              </a:rPr>
              <a:t> How inventive have you been with this build? Every costume comes with its own set of challenges, so let us know how creative you’ve been in solving for those tricky designs and project hiccups.</a:t>
            </a:r>
            <a:br>
              <a:rPr lang="en" sz="1200">
                <a:solidFill>
                  <a:schemeClr val="dk1"/>
                </a:solidFill>
                <a:latin typeface="Calibri"/>
                <a:ea typeface="Calibri"/>
                <a:cs typeface="Calibri"/>
                <a:sym typeface="Calibri"/>
              </a:rPr>
            </a:br>
            <a:r>
              <a:rPr b="1" lang="en" sz="1200">
                <a:solidFill>
                  <a:schemeClr val="dk1"/>
                </a:solidFill>
                <a:latin typeface="Calibri"/>
                <a:ea typeface="Calibri"/>
                <a:cs typeface="Calibri"/>
                <a:sym typeface="Calibri"/>
              </a:rPr>
              <a:t>Accuracy (33%): </a:t>
            </a:r>
            <a:r>
              <a:rPr lang="en" sz="1200">
                <a:solidFill>
                  <a:schemeClr val="dk1"/>
                </a:solidFill>
                <a:latin typeface="Calibri"/>
                <a:ea typeface="Calibri"/>
                <a:cs typeface="Calibri"/>
                <a:sym typeface="Calibri"/>
              </a:rPr>
              <a:t>How faithfully does this cosplay represent the champion? We’ll be looking at the accuracy of the costume and presentation to assess the character’s thematic. Please note that an individual’s natural body type and skin tone will not impact the judging or final results.</a:t>
            </a:r>
            <a:endParaRPr b="1" sz="1200">
              <a:solidFill>
                <a:schemeClr val="dk1"/>
              </a:solidFill>
              <a:latin typeface="Calibri"/>
              <a:ea typeface="Calibri"/>
              <a:cs typeface="Calibri"/>
              <a:sym typeface="Calibri"/>
            </a:endParaRPr>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DETAILED ITEM LIST</a:t>
            </a:r>
            <a:endParaRPr/>
          </a:p>
        </p:txBody>
      </p:sp>
      <p:sp>
        <p:nvSpPr>
          <p:cNvPr id="103" name="Google Shape;103;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list all purchased items to make this costume. If you used a pattern from another cosplayer, modified existing clothing, or used someone </a:t>
            </a:r>
            <a:r>
              <a:rPr lang="en"/>
              <a:t>else's</a:t>
            </a:r>
            <a:r>
              <a:rPr lang="en"/>
              <a:t> 3D model, please list it here. </a:t>
            </a:r>
            <a:endParaRPr/>
          </a:p>
          <a:p>
            <a:pPr indent="-342900" lvl="0" marL="457200" rtl="0" algn="l">
              <a:spcBef>
                <a:spcPts val="1600"/>
              </a:spcBef>
              <a:spcAft>
                <a:spcPts val="0"/>
              </a:spcAft>
              <a:buSzPts val="1800"/>
              <a:buChar char="-"/>
            </a:pPr>
            <a:r>
              <a:rPr lang="en"/>
              <a:t>Reminder we are looking for costumes that are at least 80% built by the cosplayer who is submitting it.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