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7"/>
    </p:embeddedFont>
    <p:embeddedFont>
      <p:font typeface="Bebas Neue" panose="020B0606020202050201" pitchFamily="34" charset="0"/>
      <p:regular r:id="rId8"/>
    </p:embeddedFont>
    <p:embeddedFont>
      <p:font typeface="Helvetica Neue" panose="02000A03050000020004" pitchFamily="2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da54b651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da54b651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da54b651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da54b651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da54b651a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da54b651a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8da54b651a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8da54b651a_1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8">
    <p:bg>
      <p:bgPr>
        <a:solidFill>
          <a:srgbClr val="10E4F9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Message">
  <p:cSld name="CUSTOM_4_1">
    <p:bg>
      <p:bgPr>
        <a:solidFill>
          <a:schemeClr val="dk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75" y="83250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 rtl="0">
              <a:buNone/>
              <a:defRPr sz="70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3">
            <a:alphaModFix/>
          </a:blip>
          <a:srcRect t="29535" r="24653" b="20606"/>
          <a:stretch/>
        </p:blipFill>
        <p:spPr>
          <a:xfrm rot="5400000">
            <a:off x="4862512" y="862012"/>
            <a:ext cx="5153024" cy="340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pe + Full Photo Image">
  <p:cSld name="CUSTOM_2">
    <p:bg>
      <p:bgPr>
        <a:solidFill>
          <a:schemeClr val="dk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/>
          <p:nvPr/>
        </p:nvSpPr>
        <p:spPr>
          <a:xfrm>
            <a:off x="0" y="-8775"/>
            <a:ext cx="9144300" cy="393600"/>
          </a:xfrm>
          <a:prstGeom prst="rect">
            <a:avLst/>
          </a:prstGeom>
          <a:solidFill>
            <a:srgbClr val="10E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75" y="83250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 rtl="0"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otgames.com/en/lega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creatorsupport@riotgames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6"/>
          <p:cNvPicPr preferRelativeResize="0"/>
          <p:nvPr/>
        </p:nvPicPr>
        <p:blipFill rotWithShape="1">
          <a:blip r:embed="rId3">
            <a:alphaModFix/>
          </a:blip>
          <a:srcRect t="6224" b="6233"/>
          <a:stretch/>
        </p:blipFill>
        <p:spPr>
          <a:xfrm>
            <a:off x="0" y="0"/>
            <a:ext cx="9144003" cy="200128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 txBox="1"/>
          <p:nvPr/>
        </p:nvSpPr>
        <p:spPr>
          <a:xfrm>
            <a:off x="228600" y="4695350"/>
            <a:ext cx="2648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b="1" i="0" u="none" baseline="0" dirty="0">
                <a:latin typeface="Arial Black" panose="020B0A04020102020204" pitchFamily="34" charset="0"/>
                <a:ea typeface="Archivo Black"/>
                <a:cs typeface="Archivo Black"/>
                <a:sym typeface="Archivo Black"/>
              </a:rPr>
              <a:t>ΟΔΗΓΙΕΣ ΓΙΑ ΔΗΜΙΟΥΡΓΟΥΣ</a:t>
            </a:r>
            <a:endParaRPr lang="el-GR" sz="1200" b="1" dirty="0">
              <a:latin typeface="Arial Black" panose="020B0A04020102020204" pitchFamily="34" charset="0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67" name="Google Shape;67;p16"/>
          <p:cNvSpPr txBox="1"/>
          <p:nvPr/>
        </p:nvSpPr>
        <p:spPr>
          <a:xfrm>
            <a:off x="6894150" y="4695350"/>
            <a:ext cx="20484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200" b="1" i="0" u="none" baseline="0" dirty="0">
                <a:latin typeface="Arial Black" panose="020B0A04020102020204" pitchFamily="34" charset="0"/>
                <a:ea typeface="Archivo Black"/>
                <a:cs typeface="Archivo Black"/>
                <a:sym typeface="Archivo Black"/>
              </a:rPr>
              <a:t>ΜΑΡΤΙΟΣ 2025</a:t>
            </a:r>
            <a:endParaRPr sz="1200" b="1" dirty="0">
              <a:latin typeface="Arial Black" panose="020B0A04020102020204" pitchFamily="34" charset="0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sp>
        <p:nvSpPr>
          <p:cNvPr id="74" name="Google Shape;74;p17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700" b="0" i="0" u="none" baseline="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Οδηγίες για δημιουργούς</a:t>
            </a:r>
            <a:endParaRPr sz="700">
              <a:solidFill>
                <a:srgbClr val="FAFAF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" name="Google Shape;75;p17"/>
          <p:cNvSpPr txBox="1"/>
          <p:nvPr/>
        </p:nvSpPr>
        <p:spPr>
          <a:xfrm>
            <a:off x="0" y="765375"/>
            <a:ext cx="87765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7000" b="1" i="0" u="none" baseline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Βασικοί Κανόνες και οδηγίες</a:t>
            </a:r>
            <a:endParaRPr sz="7000" b="1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3</a:t>
            </a:fld>
            <a:endParaRPr/>
          </a:p>
        </p:txBody>
      </p:sp>
      <p:sp>
        <p:nvSpPr>
          <p:cNvPr id="81" name="Google Shape;81;p18"/>
          <p:cNvSpPr txBox="1"/>
          <p:nvPr/>
        </p:nvSpPr>
        <p:spPr>
          <a:xfrm>
            <a:off x="130643" y="583200"/>
            <a:ext cx="9181795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3450" b="1" i="0" u="none" baseline="0" dirty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Βασικοί κανόνες για παγκόσμιες εκδηλώσεις 2025</a:t>
            </a:r>
            <a:endParaRPr sz="3450" b="1" dirty="0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263349" y="1058500"/>
            <a:ext cx="8567830" cy="4555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Η Riot ενθαρρύνει την κοινότητα των δημιουργών μας να δημιουργεί περιεχόμενο σχετικά με τα πρωταθλήματα και τις εκδηλώσεις μας. Ωστόσο, ζητάμε από τους δημιουργούς να τηρούν τις ακόλουθες βασικές οδηγίες:</a:t>
            </a: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Οι δημιουργοί μπορούν να δημοσιεύουν σύντομα βίντεο κατά παραγγελία ή/και περιεχόμενο που αντιδρά σε παγκόσμιες εκδηλώσεις μας στα μέσα κοινωνικής δικτύωσης </a:t>
            </a:r>
            <a:r>
              <a:rPr lang="el" sz="1100" b="1" i="1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ανά πάσα στιγμή</a:t>
            </a: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κατά τη διάρκεια ζωντανών μεταδόσεων, χρησιμοποιώντας μόνο σύντομα αποσπάσματα της μετάδοσης («σύντομα» = 60 δευτερόλεπτα ή λιγότερο). Οι δημιουργοί μπορούν να δημοσιεύουν έως και πέντε (5) τέτοιες αντιδράσεις ανά μετάδοση Παγκόσμιας Εκδήλωσης.  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 ώρες μετά την ολοκλήρωση κάθε μετάδοσης Παγκόσμιας Εκδήλωσης, οι δημιουργοί μπορούν να συμπεριλάβουν μεγαλύτερα αποσπάσματα της μετάδοσης («μεγαλύτερα» = πάνω από 60 δευτερόλεπτα) σε streams ή κριτικές σε μορφή βίντεο κατά παραγγελία σχετικά την Παγκόσμια Εκδήλωση.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Τα λογότυπα των συνεργατών μας δεν επιτρέπεται να αποκρύπτονται, να αφαιρούνται ή να τροποποιούνται με οποιονδήποτε τρόπο.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Επιτρέπεται η χρήση και δημοσίευση ήχου από τους αγώνες ή από τη μετάδοση. Ωστόσο, η μουσική από τη μετάδοση πρέπει να αφαιρεθεί ή να τεθεί σε σίγαση.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Επιπλέον, όλο το περιεχόμενο πρέπει να ακολουθεί τους κανόνες που περιγράφονται στο </a:t>
            </a:r>
            <a:r>
              <a:rPr lang="el" sz="1100" b="1" i="0" u="sng" baseline="0" dirty="0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νομικό μπλα-μπλα της Riot</a:t>
            </a:r>
            <a:r>
              <a:rPr lang="el" sz="1100" b="1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100" b="1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Αυτές οι οδηγίες συμμορφώνονται με τις οδηγίες σχετικά με προηγούμενες παγκόσμιες εκδηλώσεις και ισχύουν για δημιουργούς και άλλα τρίτα μέρη που </a:t>
            </a:r>
            <a:r>
              <a:rPr lang="el" sz="1100" b="0" i="1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ΔΕΝ </a:t>
            </a:r>
            <a:r>
              <a:rPr lang="el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συνεργάζονται επίσημα με τη Riot όσον αφορά παγκόσμιες εκδηλώσεις. Εάν υπάρχει οποιαδήποτε αμφιβολία σχετικά με το αν κάτι πρέπει ή δεν πρέπει να χρησιμοποιηθεί ή πώς χρησιμοποιείται, επικοινωνήστε μαζί μας στο </a:t>
            </a:r>
            <a:r>
              <a:rPr lang="el" sz="1100" b="1" i="0" u="sng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creatorsupport@riotgames.com</a:t>
            </a:r>
            <a:r>
              <a:rPr lang="el" sz="1100" b="0" i="0" u="none" baseline="0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" name="Google Shape;83;p18"/>
          <p:cNvSpPr txBox="1"/>
          <p:nvPr/>
        </p:nvSpPr>
        <p:spPr>
          <a:xfrm>
            <a:off x="3826925" y="65350"/>
            <a:ext cx="1302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700" b="0" i="0" u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Βασικοί κανόνες</a:t>
            </a:r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18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700" b="0" i="0" u="none" baseline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Οδηγίες για δημιουργούς</a:t>
            </a: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5100325" y="65350"/>
            <a:ext cx="14148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sldNum" idx="2"/>
          </p:nvPr>
        </p:nvSpPr>
        <p:spPr>
          <a:xfrm>
            <a:off x="8686803" y="1288"/>
            <a:ext cx="334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sp>
        <p:nvSpPr>
          <p:cNvPr id="92" name="Google Shape;92;p19"/>
          <p:cNvSpPr txBox="1"/>
          <p:nvPr/>
        </p:nvSpPr>
        <p:spPr>
          <a:xfrm>
            <a:off x="670550" y="65350"/>
            <a:ext cx="18966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700" b="0" i="0" u="none" baseline="0">
                <a:solidFill>
                  <a:srgbClr val="FAFAF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Οδηγίες για δημιουργούς</a:t>
            </a:r>
            <a:endParaRPr sz="700">
              <a:solidFill>
                <a:srgbClr val="FAFAF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636675" y="555425"/>
            <a:ext cx="76539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8500" b="1" i="0" u="none" baseline="0" dirty="0">
                <a:solidFill>
                  <a:srgbClr val="FAFAFA"/>
                </a:solidFill>
                <a:latin typeface="Bebas Neue"/>
                <a:ea typeface="Bebas Neue"/>
                <a:cs typeface="Bebas Neue"/>
                <a:sym typeface="Bebas Neue"/>
              </a:rPr>
              <a:t>Σας ευχαριστούμε και καλή τύχη!</a:t>
            </a:r>
            <a:endParaRPr sz="8500" b="1" dirty="0">
              <a:solidFill>
                <a:srgbClr val="FAFAFA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305</Words>
  <Application>Microsoft Office PowerPoint</Application>
  <PresentationFormat>Presentación en pantalla (16:9)</PresentationFormat>
  <Paragraphs>28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 Black</vt:lpstr>
      <vt:lpstr>Arial</vt:lpstr>
      <vt:lpstr>Bebas Neue</vt:lpstr>
      <vt:lpstr>Helvetica Neue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Rosas Ramos</cp:lastModifiedBy>
  <cp:revision>3</cp:revision>
  <dcterms:modified xsi:type="dcterms:W3CDTF">2025-03-12T19:11:29Z</dcterms:modified>
</cp:coreProperties>
</file>