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4F6486B1-BF69-45FC-A11F-09E9776280FF}"/>
    <pc:docChg chg="modSld">
      <pc:chgData name="Franco Forgiarini" userId="5ff26c6d-b538-4d18-9d6a-51cabcfb9a49" providerId="ADAL" clId="{4F6486B1-BF69-45FC-A11F-09E9776280FF}" dt="2025-03-12T19:36:36.681" v="6" actId="948"/>
      <pc:docMkLst>
        <pc:docMk/>
      </pc:docMkLst>
      <pc:sldChg chg="modSp mod">
        <pc:chgData name="Franco Forgiarini" userId="5ff26c6d-b538-4d18-9d6a-51cabcfb9a49" providerId="ADAL" clId="{4F6486B1-BF69-45FC-A11F-09E9776280FF}" dt="2025-03-12T19:36:15.283" v="5" actId="948"/>
        <pc:sldMkLst>
          <pc:docMk/>
          <pc:sldMk cId="0" sldId="257"/>
        </pc:sldMkLst>
        <pc:spChg chg="mod">
          <ac:chgData name="Franco Forgiarini" userId="5ff26c6d-b538-4d18-9d6a-51cabcfb9a49" providerId="ADAL" clId="{4F6486B1-BF69-45FC-A11F-09E9776280FF}" dt="2025-03-12T19:36:15.283" v="5" actId="948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4F6486B1-BF69-45FC-A11F-09E9776280FF}" dt="2025-03-12T19:05:34.473" v="3" actId="14100"/>
        <pc:sldMkLst>
          <pc:docMk/>
          <pc:sldMk cId="0" sldId="258"/>
        </pc:sldMkLst>
        <pc:spChg chg="mod">
          <ac:chgData name="Franco Forgiarini" userId="5ff26c6d-b538-4d18-9d6a-51cabcfb9a49" providerId="ADAL" clId="{4F6486B1-BF69-45FC-A11F-09E9776280FF}" dt="2025-03-12T19:05:34.473" v="3" actId="14100"/>
          <ac:spMkLst>
            <pc:docMk/>
            <pc:sldMk cId="0" sldId="258"/>
            <ac:spMk id="81" creationId="{00000000-0000-0000-0000-000000000000}"/>
          </ac:spMkLst>
        </pc:spChg>
      </pc:sldChg>
      <pc:sldChg chg="modSp mod">
        <pc:chgData name="Franco Forgiarini" userId="5ff26c6d-b538-4d18-9d6a-51cabcfb9a49" providerId="ADAL" clId="{4F6486B1-BF69-45FC-A11F-09E9776280FF}" dt="2025-03-12T19:36:36.681" v="6" actId="948"/>
        <pc:sldMkLst>
          <pc:docMk/>
          <pc:sldMk cId="0" sldId="259"/>
        </pc:sldMkLst>
        <pc:spChg chg="mod">
          <ac:chgData name="Franco Forgiarini" userId="5ff26c6d-b538-4d18-9d6a-51cabcfb9a49" providerId="ADAL" clId="{4F6486B1-BF69-45FC-A11F-09E9776280FF}" dt="2025-03-12T19:36:36.681" v="6" actId="948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แนวทางสำหรับผู้สร้าง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มีนาคม 2025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แนวทางสำหรับครีเอเตอร์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109207" y="343353"/>
            <a:ext cx="8776500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66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กฎเกณฑ์และแนวทางพื้นฐาน</a:t>
            </a:r>
            <a:endParaRPr sz="66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899" y="583200"/>
            <a:ext cx="7216993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กฎพื้นฐานของอีเวนต์ระดับโลก 2025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 สนับสนุนคอมมูนิตี้ครีเอเตอร์ของเราให้สร้างสรรค์คอนเทนต์ที่เกี่ยวข้องกับลีกและอีเวนต์ต่าง ๆ ของเรา อย่างไรก็ตาม เราขอให้ครีเอเตอร์ปฏิบัติตามแนวทางพื้นฐานดังต่อไปนี้: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h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ครีเอเตอร์สามารถโพสต์คอนเทนต์ VOD สั้น และ/หรืออีเวนต์ระดับโลกบนโซเชียลมีเดีย</a:t>
            </a:r>
            <a:r>
              <a:rPr lang="th" sz="11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เมื่อใดก็ได้</a:t>
            </a:r>
            <a:r>
              <a:rPr lang="th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ในระหว่างการถ่ายทอดสด โดยใช้คลิปวิดีโอการถ่ายทอดสดแบบสั้นเท่านั้น ("แบบสั้น" = ไม่เกิน 60 วินาที) ครีเอเตอร์สามารถโพสต์แบบตอบโต้ดังกล่าวได้สูงสุดห้า (5 โพสต์ต่อการถ่ายทอดสดอีเวนต์ระดับโลกหนึ่งครั้ง  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h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ครีเอเตอร์สามารถใส่คลิปฟุตเทจการถ่ายทอดสดของอีเวนต์ระดับโลกแบบยาวกว่าได้ ("ยาวกว่า" = มากกว่า 60 วินาที) ในการสตรีมหรือรีวิว VOD ของอีเวนต์ระดับโลก หลังจากการถ่ายทอดสดแต่ละครั้ง 8 ชั่วโมง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h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ไม่บดบัง ลบออก หรือแก้ไขโลโก้ของพาร์ทเนอร์ด้วยวิธีใด ๆ ทั้งสิ้น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h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สามารถใช้หรือเผยแพร่เสียงภายในเกมที่มาจากการถ่ายทอดสดและในเกมเพลย์ได้ แต่เพลงจากการถ่ายทอดสดจะต้องถูกนำออกหรือปิดเสียงไว้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h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นอกจากนี้ คอนเทนต์ทั้งหมดควรเป็นไปตามกฎที่ระบุไว้ใน </a:t>
            </a:r>
            <a:r>
              <a:rPr lang="th" sz="11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Legal Jibber Jabber ของ Riot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แนวทางเหล่านี้สอดคล้องกับแนวทางเกี่ยวกับอีเวนต์ระดับโลกในอดีต และจะนำไปใช้กับครีเอเตอร์ และบุคคลที่สามอื่น ๆ ที่</a:t>
            </a:r>
            <a:r>
              <a:rPr lang="th" sz="11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ยังไม่ได้</a:t>
            </a:r>
            <a:r>
              <a:rPr lang="th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เป็นพันธมิตรอีเวนต์ระดับโลกอย่างเป็นทางการกับ Riot หากมีข้อสงสัยว่าควรใช้หรือไม่ควรใช้สิ่งใด หรือต้องใช้อย่างไร โปรดติดต่อ </a:t>
            </a:r>
            <a:r>
              <a:rPr lang="th" sz="11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th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กฎพื้นฐาน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แนวทางสำหรับครีเอเตอร์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แนวทางสำหรับครีเอเตอร์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84462" y="467372"/>
            <a:ext cx="76539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8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ขอบคุณและขอให้โชคดี!</a:t>
            </a:r>
            <a:endParaRPr sz="8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Bebas Neue</vt:lpstr>
      <vt:lpstr>Archivo Black</vt:lpstr>
      <vt:lpstr>Arial</vt:lpstr>
      <vt:lpstr>Helvetica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2025-03-12T19:36:45Z</dcterms:modified>
</cp:coreProperties>
</file>