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Archivo Black" panose="020B0604020202020204" charset="0"/>
      <p:regular r:id="rId7"/>
    </p:embeddedFont>
    <p:embeddedFont>
      <p:font typeface="Bebas Neue" panose="020B0604020202020204" charset="0"/>
      <p:regular r:id="rId8"/>
    </p:embeddedFont>
    <p:embeddedFont>
      <p:font typeface="Helvetica Neue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o Forgiarini" userId="5ff26c6d-b538-4d18-9d6a-51cabcfb9a49" providerId="ADAL" clId="{B13A4D91-0D6D-4294-A807-3A0DDD422567}"/>
    <pc:docChg chg="modSld">
      <pc:chgData name="Franco Forgiarini" userId="5ff26c6d-b538-4d18-9d6a-51cabcfb9a49" providerId="ADAL" clId="{B13A4D91-0D6D-4294-A807-3A0DDD422567}" dt="2025-03-13T20:35:40.847" v="3" actId="1076"/>
      <pc:docMkLst>
        <pc:docMk/>
      </pc:docMkLst>
      <pc:sldChg chg="modSp mod">
        <pc:chgData name="Franco Forgiarini" userId="5ff26c6d-b538-4d18-9d6a-51cabcfb9a49" providerId="ADAL" clId="{B13A4D91-0D6D-4294-A807-3A0DDD422567}" dt="2025-03-13T20:35:16.616" v="0" actId="14100"/>
        <pc:sldMkLst>
          <pc:docMk/>
          <pc:sldMk cId="0" sldId="256"/>
        </pc:sldMkLst>
        <pc:spChg chg="mod">
          <ac:chgData name="Franco Forgiarini" userId="5ff26c6d-b538-4d18-9d6a-51cabcfb9a49" providerId="ADAL" clId="{B13A4D91-0D6D-4294-A807-3A0DDD422567}" dt="2025-03-13T20:35:16.616" v="0" actId="14100"/>
          <ac:spMkLst>
            <pc:docMk/>
            <pc:sldMk cId="0" sldId="256"/>
            <ac:spMk id="66" creationId="{00000000-0000-0000-0000-000000000000}"/>
          </ac:spMkLst>
        </pc:spChg>
      </pc:sldChg>
      <pc:sldChg chg="modSp mod">
        <pc:chgData name="Franco Forgiarini" userId="5ff26c6d-b538-4d18-9d6a-51cabcfb9a49" providerId="ADAL" clId="{B13A4D91-0D6D-4294-A807-3A0DDD422567}" dt="2025-03-13T20:35:20.488" v="1" actId="1076"/>
        <pc:sldMkLst>
          <pc:docMk/>
          <pc:sldMk cId="0" sldId="257"/>
        </pc:sldMkLst>
        <pc:spChg chg="mod">
          <ac:chgData name="Franco Forgiarini" userId="5ff26c6d-b538-4d18-9d6a-51cabcfb9a49" providerId="ADAL" clId="{B13A4D91-0D6D-4294-A807-3A0DDD422567}" dt="2025-03-13T20:35:20.488" v="1" actId="1076"/>
          <ac:spMkLst>
            <pc:docMk/>
            <pc:sldMk cId="0" sldId="257"/>
            <ac:spMk id="75" creationId="{00000000-0000-0000-0000-000000000000}"/>
          </ac:spMkLst>
        </pc:spChg>
      </pc:sldChg>
      <pc:sldChg chg="modSp mod">
        <pc:chgData name="Franco Forgiarini" userId="5ff26c6d-b538-4d18-9d6a-51cabcfb9a49" providerId="ADAL" clId="{B13A4D91-0D6D-4294-A807-3A0DDD422567}" dt="2025-03-13T20:35:24.369" v="2" actId="14100"/>
        <pc:sldMkLst>
          <pc:docMk/>
          <pc:sldMk cId="0" sldId="258"/>
        </pc:sldMkLst>
        <pc:spChg chg="mod">
          <ac:chgData name="Franco Forgiarini" userId="5ff26c6d-b538-4d18-9d6a-51cabcfb9a49" providerId="ADAL" clId="{B13A4D91-0D6D-4294-A807-3A0DDD422567}" dt="2025-03-13T20:35:24.369" v="2" actId="14100"/>
          <ac:spMkLst>
            <pc:docMk/>
            <pc:sldMk cId="0" sldId="258"/>
            <ac:spMk id="81" creationId="{00000000-0000-0000-0000-000000000000}"/>
          </ac:spMkLst>
        </pc:spChg>
      </pc:sldChg>
      <pc:sldChg chg="modSp mod">
        <pc:chgData name="Franco Forgiarini" userId="5ff26c6d-b538-4d18-9d6a-51cabcfb9a49" providerId="ADAL" clId="{B13A4D91-0D6D-4294-A807-3A0DDD422567}" dt="2025-03-13T20:35:40.847" v="3" actId="1076"/>
        <pc:sldMkLst>
          <pc:docMk/>
          <pc:sldMk cId="0" sldId="259"/>
        </pc:sldMkLst>
        <pc:spChg chg="mod">
          <ac:chgData name="Franco Forgiarini" userId="5ff26c6d-b538-4d18-9d6a-51cabcfb9a49" providerId="ADAL" clId="{B13A4D91-0D6D-4294-A807-3A0DDD422567}" dt="2025-03-13T20:35:40.847" v="3" actId="1076"/>
          <ac:spMkLst>
            <pc:docMk/>
            <pc:sldMk cId="0" sldId="259"/>
            <ac:spMk id="9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8da54b651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8da54b651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da54b651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da54b651a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da54b651a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da54b651a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8da54b651a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8da54b651a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8">
    <p:bg>
      <p:bgPr>
        <a:solidFill>
          <a:srgbClr val="10E4F9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Message">
  <p:cSld name="CUSTOM_4_1">
    <p:bg>
      <p:bgPr>
        <a:solidFill>
          <a:schemeClr val="dk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54" name="Google Shape;5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875" y="8325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4"/>
          <p:cNvSpPr txBox="1">
            <a:spLocks noGrp="1"/>
          </p:cNvSpPr>
          <p:nvPr>
            <p:ph type="sldNum" idx="2"/>
          </p:nvPr>
        </p:nvSpPr>
        <p:spPr>
          <a:xfrm>
            <a:off x="8686803" y="1288"/>
            <a:ext cx="334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t="29535" r="24653" b="20606"/>
          <a:stretch/>
        </p:blipFill>
        <p:spPr>
          <a:xfrm rot="5400000">
            <a:off x="4862512" y="862012"/>
            <a:ext cx="5153024" cy="3409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pe + Full Photo Image">
  <p:cSld name="CUSTOM_2">
    <p:bg>
      <p:bgPr>
        <a:solidFill>
          <a:schemeClr val="dk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/>
          <p:nvPr/>
        </p:nvSpPr>
        <p:spPr>
          <a:xfrm>
            <a:off x="0" y="-8775"/>
            <a:ext cx="9144300" cy="393600"/>
          </a:xfrm>
          <a:prstGeom prst="rect">
            <a:avLst/>
          </a:prstGeom>
          <a:solidFill>
            <a:srgbClr val="10E4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" name="Google Shape;5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875" y="8325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86803" y="1288"/>
            <a:ext cx="334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r" rtl="0">
              <a:buNone/>
              <a:defRPr sz="7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otgames.com/en/lega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creatorsupport@riotgames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6"/>
          <p:cNvPicPr preferRelativeResize="0"/>
          <p:nvPr/>
        </p:nvPicPr>
        <p:blipFill rotWithShape="1">
          <a:blip r:embed="rId3">
            <a:alphaModFix/>
          </a:blip>
          <a:srcRect t="6224" b="6233"/>
          <a:stretch/>
        </p:blipFill>
        <p:spPr>
          <a:xfrm>
            <a:off x="0" y="0"/>
            <a:ext cx="9144003" cy="200128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 txBox="1"/>
          <p:nvPr/>
        </p:nvSpPr>
        <p:spPr>
          <a:xfrm>
            <a:off x="228599" y="4695350"/>
            <a:ext cx="3679613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1200" b="1" i="0" u="none" baseline="0" dirty="0">
                <a:latin typeface="Archivo Black"/>
                <a:ea typeface="Archivo Black"/>
                <a:cs typeface="Archivo Black"/>
                <a:sym typeface="Archivo Black"/>
              </a:rPr>
              <a:t>İÇERİK ÜRETİCİSİ KURALLARI</a:t>
            </a:r>
            <a:endParaRPr sz="1200" b="1" dirty="0"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67" name="Google Shape;67;p16"/>
          <p:cNvSpPr txBox="1"/>
          <p:nvPr/>
        </p:nvSpPr>
        <p:spPr>
          <a:xfrm>
            <a:off x="6894150" y="4695350"/>
            <a:ext cx="20484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1200" b="1" i="0" u="none" baseline="0">
                <a:latin typeface="Archivo Black"/>
                <a:ea typeface="Archivo Black"/>
                <a:cs typeface="Archivo Black"/>
                <a:sym typeface="Archivo Black"/>
              </a:rPr>
              <a:t>MART 2025</a:t>
            </a:r>
            <a:endParaRPr sz="1200" b="1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sldNum" idx="2"/>
          </p:nvPr>
        </p:nvSpPr>
        <p:spPr>
          <a:xfrm>
            <a:off x="8686803" y="1288"/>
            <a:ext cx="334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2</a:t>
            </a:fld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2</a:t>
            </a:fld>
            <a:endParaRPr/>
          </a:p>
        </p:txBody>
      </p:sp>
      <p:sp>
        <p:nvSpPr>
          <p:cNvPr id="74" name="Google Shape;74;p17"/>
          <p:cNvSpPr txBox="1"/>
          <p:nvPr/>
        </p:nvSpPr>
        <p:spPr>
          <a:xfrm>
            <a:off x="670550" y="65350"/>
            <a:ext cx="18966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700" b="0" i="0" u="none" baseline="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İçerik Üreticisi Kuralları</a:t>
            </a:r>
            <a:endParaRPr sz="700">
              <a:solidFill>
                <a:srgbClr val="FAFAF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" name="Google Shape;75;p17"/>
          <p:cNvSpPr txBox="1"/>
          <p:nvPr/>
        </p:nvSpPr>
        <p:spPr>
          <a:xfrm>
            <a:off x="244803" y="629908"/>
            <a:ext cx="87765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7000" b="1" i="0" u="none" baseline="0" dirty="0">
                <a:solidFill>
                  <a:srgbClr val="FAFAFA"/>
                </a:solidFill>
                <a:latin typeface="Bebas Neue"/>
                <a:ea typeface="Bebas Neue"/>
                <a:cs typeface="Bebas Neue"/>
                <a:sym typeface="Bebas Neue"/>
              </a:rPr>
              <a:t>Temel Kurallar ve Yönergeler</a:t>
            </a:r>
            <a:endParaRPr sz="7000" b="1" dirty="0">
              <a:solidFill>
                <a:srgbClr val="FAFAFA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8686803" y="1288"/>
            <a:ext cx="334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3</a:t>
            </a:fld>
            <a:endParaRPr/>
          </a:p>
        </p:txBody>
      </p:sp>
      <p:sp>
        <p:nvSpPr>
          <p:cNvPr id="81" name="Google Shape;81;p18"/>
          <p:cNvSpPr txBox="1"/>
          <p:nvPr/>
        </p:nvSpPr>
        <p:spPr>
          <a:xfrm>
            <a:off x="226899" y="583200"/>
            <a:ext cx="6370327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3500" b="1" i="0" u="none" baseline="0" dirty="0">
                <a:solidFill>
                  <a:srgbClr val="FAFAFA"/>
                </a:solidFill>
                <a:latin typeface="Bebas Neue"/>
                <a:ea typeface="Bebas Neue"/>
                <a:cs typeface="Bebas Neue"/>
                <a:sym typeface="Bebas Neue"/>
              </a:rPr>
              <a:t>2025 küresel etkinlik temel kuralları</a:t>
            </a:r>
            <a:endParaRPr sz="3500" b="1" dirty="0">
              <a:solidFill>
                <a:srgbClr val="FAFAFA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2" name="Google Shape;82;p18"/>
          <p:cNvSpPr txBox="1"/>
          <p:nvPr/>
        </p:nvSpPr>
        <p:spPr>
          <a:xfrm>
            <a:off x="263350" y="1058500"/>
            <a:ext cx="8109000" cy="46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" sz="1100" b="0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Riot, içerik üreticisi topluluğumuzu liglerimiz ve etkinliklerimiz hakkında içerik üretmeye teşvik ediyor. Bununla birlikte, içerik üreticilerinin aşağıdaki temel kurallara uymasını istiyoruz:</a:t>
            </a:r>
            <a:endParaRPr sz="11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Helvetica Neue"/>
              <a:buChar char="●"/>
            </a:pPr>
            <a:r>
              <a:rPr lang="tr" sz="1100" b="1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İçerik üreticileri canlı yayınların </a:t>
            </a:r>
            <a:r>
              <a:rPr lang="tr" sz="1100" b="1" i="1" u="sng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herhangi bir anında</a:t>
            </a:r>
            <a:r>
              <a:rPr lang="tr" sz="1100" b="1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yalnızca kısa yayın görüntüleri (“kısa” = en fazla 60 saniye) kullanarak sosyal medyada kısa tekrarlar ve/veya küresel etkinlik reaksiyon içerikleri paylaşabilir. İçerik üreticileri bu reaksiyon gönderilerinden küresel etkinlik yayını başına en fazla beş (5) adet paylaşabilir.  </a:t>
            </a: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Helvetica Neue"/>
              <a:buChar char="●"/>
            </a:pPr>
            <a:r>
              <a:rPr lang="tr" sz="1100" b="1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Küresel etkinlik yayını sona erdikten sekiz saat sonra içerik üreticileri, daha uzun küresel etkinlik yayın görüntülerini (“daha uzun” = 60 saniyeden uzun) yayınlara veya küresel etkinlik tekrar incelemelerine ekleyebilir.</a:t>
            </a: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Helvetica Neue"/>
              <a:buChar char="●"/>
            </a:pPr>
            <a:r>
              <a:rPr lang="tr" sz="1100" b="1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logoları hiçbir şekilde gizlenemez, kaldırılamaz veya değiştirilemez.</a:t>
            </a: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Helvetica Neue"/>
              <a:buChar char="●"/>
            </a:pPr>
            <a:r>
              <a:rPr lang="tr" sz="1100" b="1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Yayından oyun içi sesler ve oynanış görüntüleri kullanılabilir ve paylaşılabilir. Ancak yayındaki müzik kaldırılmalı veya susturulmalıdır.</a:t>
            </a: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Helvetica Neue"/>
              <a:buChar char="●"/>
            </a:pPr>
            <a:r>
              <a:rPr lang="tr" sz="1100" b="1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Ayrıca bütün içerikler </a:t>
            </a:r>
            <a:r>
              <a:rPr lang="tr" sz="1100" b="1" i="0" u="sng" baseline="0" dirty="0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Riot’un Yasal Bıdı Bıdı’sında</a:t>
            </a:r>
            <a:r>
              <a:rPr lang="tr" sz="1100" b="1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belirtilen kurallara uymalıdır.</a:t>
            </a:r>
            <a:endParaRPr sz="11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1100" b="0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 kurallar geçmişteki küresel etkinliklerin kurallarıyla aynı doğrultuda olup küresel etkinlikler bağlamında Riot ile resmi partnerliği </a:t>
            </a:r>
            <a:r>
              <a:rPr lang="tr" sz="1100" b="0" i="1" u="sng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OLMAYAN</a:t>
            </a:r>
            <a:r>
              <a:rPr lang="tr" sz="1100" b="0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içerik üreticileri ve diğer üçüncü taraflar için geçerlidir. Bir içeriğin kullanılıp kullanılmaması ya da nasıl kullanılması gerektiği konusunda şüphelerin varsa lütfen </a:t>
            </a:r>
            <a:r>
              <a:rPr lang="tr" sz="1100" b="1" i="0" u="sng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creatorsupport@riotgames.com</a:t>
            </a:r>
            <a:r>
              <a:rPr lang="tr" sz="1100" b="0" i="0" u="none" baseline="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adresinden bize ulaş. </a:t>
            </a:r>
            <a:endParaRPr sz="11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" name="Google Shape;83;p18"/>
          <p:cNvSpPr txBox="1"/>
          <p:nvPr/>
        </p:nvSpPr>
        <p:spPr>
          <a:xfrm>
            <a:off x="3826925" y="65350"/>
            <a:ext cx="1302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700" b="0" i="0" u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Temel Kurallar</a:t>
            </a:r>
            <a:endParaRPr sz="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8"/>
          <p:cNvSpPr txBox="1"/>
          <p:nvPr/>
        </p:nvSpPr>
        <p:spPr>
          <a:xfrm>
            <a:off x="670550" y="65350"/>
            <a:ext cx="18966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700" b="0" i="0" u="none" baseline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İçerik Üreticisi Kuralları</a:t>
            </a:r>
            <a:endParaRPr sz="7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p18"/>
          <p:cNvSpPr txBox="1"/>
          <p:nvPr/>
        </p:nvSpPr>
        <p:spPr>
          <a:xfrm>
            <a:off x="5100325" y="65350"/>
            <a:ext cx="14148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sldNum" idx="2"/>
          </p:nvPr>
        </p:nvSpPr>
        <p:spPr>
          <a:xfrm>
            <a:off x="8686803" y="1288"/>
            <a:ext cx="3345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4</a:t>
            </a:fld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4</a:t>
            </a:fld>
            <a:endParaRPr/>
          </a:p>
        </p:txBody>
      </p:sp>
      <p:sp>
        <p:nvSpPr>
          <p:cNvPr id="92" name="Google Shape;92;p19"/>
          <p:cNvSpPr txBox="1"/>
          <p:nvPr/>
        </p:nvSpPr>
        <p:spPr>
          <a:xfrm>
            <a:off x="670550" y="65350"/>
            <a:ext cx="18966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700" b="0" i="0" u="none" baseline="0">
                <a:solidFill>
                  <a:srgbClr val="FAFAF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İçerik Üreticisi Kuralları</a:t>
            </a:r>
            <a:endParaRPr sz="700">
              <a:solidFill>
                <a:srgbClr val="FAFAF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541848" y="555425"/>
            <a:ext cx="7653900" cy="11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8500" b="1" i="0" u="none" baseline="0" dirty="0">
                <a:solidFill>
                  <a:srgbClr val="FAFAFA"/>
                </a:solidFill>
                <a:latin typeface="Bebas Neue"/>
                <a:ea typeface="Bebas Neue"/>
                <a:cs typeface="Bebas Neue"/>
                <a:sym typeface="Bebas Neue"/>
              </a:rPr>
              <a:t>Teşekkürler, Bol Şanslar ve İyi Eğlenceler!</a:t>
            </a:r>
            <a:endParaRPr sz="8500" b="1" dirty="0">
              <a:solidFill>
                <a:srgbClr val="FAFAFA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Office PowerPoint</Application>
  <PresentationFormat>Presentación en pantalla (16:9)</PresentationFormat>
  <Paragraphs>28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Archivo Black</vt:lpstr>
      <vt:lpstr>Helvetica Neue</vt:lpstr>
      <vt:lpstr>Bebas Neue</vt:lpstr>
      <vt:lpstr>Simple Light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Franco Forgiarini</cp:lastModifiedBy>
  <cp:revision>1</cp:revision>
  <dcterms:modified xsi:type="dcterms:W3CDTF">2025-03-13T20:35:50Z</dcterms:modified>
</cp:coreProperties>
</file>