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embeddedFontLst>
    <p:embeddedFont>
      <p:font typeface="Archivo Black" panose="020B0604020202020204" charset="0"/>
      <p:regular r:id="rId7"/>
    </p:embeddedFont>
    <p:embeddedFont>
      <p:font typeface="Bebas Neue" panose="020B0606020202050201" pitchFamily="34" charset="0"/>
      <p:regular r:id="rId8"/>
    </p:embeddedFont>
    <p:embeddedFont>
      <p:font typeface="Helvetica Neue" panose="02000A03050000020004" pitchFamily="2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032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8da54b651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8da54b651a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8da54b651a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8da54b651a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8da54b651a_1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8da54b651a_1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8da54b651a_1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8da54b651a_1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_8">
    <p:bg>
      <p:bgPr>
        <a:solidFill>
          <a:srgbClr val="10E4F9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Message">
  <p:cSld name="CUSTOM_4_1">
    <p:bg>
      <p:bgPr>
        <a:solidFill>
          <a:schemeClr val="dk1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54" name="Google Shape;54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2875" y="83250"/>
            <a:ext cx="209550" cy="2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4"/>
          <p:cNvSpPr txBox="1">
            <a:spLocks noGrp="1"/>
          </p:cNvSpPr>
          <p:nvPr>
            <p:ph type="sldNum" idx="2"/>
          </p:nvPr>
        </p:nvSpPr>
        <p:spPr>
          <a:xfrm>
            <a:off x="8686803" y="1288"/>
            <a:ext cx="3345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700">
                <a:solidFill>
                  <a:srgbClr val="FAFAF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r" rtl="0">
              <a:buNone/>
              <a:defRPr sz="700">
                <a:solidFill>
                  <a:srgbClr val="FAFAF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algn="r" rtl="0">
              <a:buNone/>
              <a:defRPr sz="700">
                <a:solidFill>
                  <a:srgbClr val="FAFAF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algn="r" rtl="0">
              <a:buNone/>
              <a:defRPr sz="700">
                <a:solidFill>
                  <a:srgbClr val="FAFAF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algn="r" rtl="0">
              <a:buNone/>
              <a:defRPr sz="700">
                <a:solidFill>
                  <a:srgbClr val="FAFAF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algn="r" rtl="0">
              <a:buNone/>
              <a:defRPr sz="700">
                <a:solidFill>
                  <a:srgbClr val="FAFAF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algn="r" rtl="0">
              <a:buNone/>
              <a:defRPr sz="700">
                <a:solidFill>
                  <a:srgbClr val="FAFAF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algn="r" rtl="0">
              <a:buNone/>
              <a:defRPr sz="700">
                <a:solidFill>
                  <a:srgbClr val="FAFAF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algn="r" rtl="0">
              <a:buNone/>
              <a:defRPr sz="700">
                <a:solidFill>
                  <a:srgbClr val="FAFAF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56" name="Google Shape;56;p14"/>
          <p:cNvPicPr preferRelativeResize="0"/>
          <p:nvPr/>
        </p:nvPicPr>
        <p:blipFill rotWithShape="1">
          <a:blip r:embed="rId3">
            <a:alphaModFix/>
          </a:blip>
          <a:srcRect t="29535" r="24653" b="20606"/>
          <a:stretch/>
        </p:blipFill>
        <p:spPr>
          <a:xfrm rot="5400000">
            <a:off x="4862512" y="862012"/>
            <a:ext cx="5153024" cy="340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pe + Full Photo Image">
  <p:cSld name="CUSTOM_2">
    <p:bg>
      <p:bgPr>
        <a:solidFill>
          <a:schemeClr val="dk1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/>
          <p:nvPr/>
        </p:nvSpPr>
        <p:spPr>
          <a:xfrm>
            <a:off x="0" y="-8775"/>
            <a:ext cx="9144300" cy="393600"/>
          </a:xfrm>
          <a:prstGeom prst="rect">
            <a:avLst/>
          </a:prstGeom>
          <a:solidFill>
            <a:srgbClr val="10E4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9" name="Google Shape;59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2875" y="83250"/>
            <a:ext cx="209550" cy="2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686803" y="1288"/>
            <a:ext cx="3345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r" rtl="0"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algn="r" rtl="0"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algn="r" rtl="0"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algn="r" rtl="0"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algn="r" rtl="0"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algn="r" rtl="0"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algn="r" rtl="0"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algn="r" rtl="0"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otgames.com/en/lega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hyperlink" Target="mailto:creatorsupport@riotgames.com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6"/>
          <p:cNvPicPr preferRelativeResize="0"/>
          <p:nvPr/>
        </p:nvPicPr>
        <p:blipFill rotWithShape="1">
          <a:blip r:embed="rId3">
            <a:alphaModFix/>
          </a:blip>
          <a:srcRect t="6224" b="6233"/>
          <a:stretch/>
        </p:blipFill>
        <p:spPr>
          <a:xfrm>
            <a:off x="0" y="0"/>
            <a:ext cx="9144003" cy="200128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6"/>
          <p:cNvSpPr txBox="1"/>
          <p:nvPr/>
        </p:nvSpPr>
        <p:spPr>
          <a:xfrm>
            <a:off x="228600" y="4695350"/>
            <a:ext cx="3826042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 b="1" i="0" u="none" baseline="0" dirty="0">
                <a:latin typeface="Archivo Black"/>
                <a:ea typeface="Archivo Black"/>
                <a:cs typeface="Archivo Black"/>
                <a:sym typeface="Archivo Black"/>
              </a:rPr>
              <a:t>TARTALOMGYÁRTÓI IRÁNYELVEK</a:t>
            </a:r>
            <a:endParaRPr sz="1200" b="1" dirty="0"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67" name="Google Shape;67;p16"/>
          <p:cNvSpPr txBox="1"/>
          <p:nvPr/>
        </p:nvSpPr>
        <p:spPr>
          <a:xfrm>
            <a:off x="6894150" y="4695350"/>
            <a:ext cx="20484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 b="1" i="0" u="none" baseline="0">
                <a:latin typeface="Archivo Black"/>
                <a:ea typeface="Archivo Black"/>
                <a:cs typeface="Archivo Black"/>
                <a:sym typeface="Archivo Black"/>
              </a:rPr>
              <a:t>2025. MÁRCIUS</a:t>
            </a:r>
            <a:endParaRPr sz="1200" b="1">
              <a:latin typeface="Archivo Black"/>
              <a:ea typeface="Archivo Black"/>
              <a:cs typeface="Archivo Black"/>
              <a:sym typeface="Archivo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>
            <a:spLocks noGrp="1"/>
          </p:cNvSpPr>
          <p:nvPr>
            <p:ph type="sldNum" idx="2"/>
          </p:nvPr>
        </p:nvSpPr>
        <p:spPr>
          <a:xfrm>
            <a:off x="8686803" y="1288"/>
            <a:ext cx="3345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/>
              <a:t>2</a:t>
            </a:fld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/>
              <a:t>2</a:t>
            </a:fld>
            <a:endParaRPr/>
          </a:p>
        </p:txBody>
      </p:sp>
      <p:sp>
        <p:nvSpPr>
          <p:cNvPr id="74" name="Google Shape;74;p17"/>
          <p:cNvSpPr txBox="1"/>
          <p:nvPr/>
        </p:nvSpPr>
        <p:spPr>
          <a:xfrm>
            <a:off x="670550" y="65350"/>
            <a:ext cx="1896600" cy="2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" sz="700" b="0" i="0" u="none" baseline="0">
                <a:solidFill>
                  <a:srgbClr val="FAFAF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Tartalomgyártói irányelvek</a:t>
            </a:r>
            <a:endParaRPr sz="700">
              <a:solidFill>
                <a:srgbClr val="FAFAF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5" name="Google Shape;75;p17"/>
          <p:cNvSpPr txBox="1"/>
          <p:nvPr/>
        </p:nvSpPr>
        <p:spPr>
          <a:xfrm>
            <a:off x="0" y="765375"/>
            <a:ext cx="8776500" cy="1800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" sz="7000" b="1" i="0" u="none" baseline="0" dirty="0">
                <a:solidFill>
                  <a:srgbClr val="FAFAFA"/>
                </a:solidFill>
                <a:latin typeface="Bebas Neue"/>
                <a:ea typeface="Bebas Neue"/>
                <a:cs typeface="Bebas Neue"/>
                <a:sym typeface="Bebas Neue"/>
              </a:rPr>
              <a:t>Alapvető szabályok és irányelvek</a:t>
            </a:r>
            <a:endParaRPr sz="7000" b="1" dirty="0">
              <a:solidFill>
                <a:srgbClr val="FAFAFA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686803" y="1288"/>
            <a:ext cx="3345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/>
              <a:t>3</a:t>
            </a:fld>
            <a:endParaRPr/>
          </a:p>
        </p:txBody>
      </p:sp>
      <p:sp>
        <p:nvSpPr>
          <p:cNvPr id="81" name="Google Shape;81;p18"/>
          <p:cNvSpPr txBox="1"/>
          <p:nvPr/>
        </p:nvSpPr>
        <p:spPr>
          <a:xfrm>
            <a:off x="226899" y="583200"/>
            <a:ext cx="7629721" cy="5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" sz="3500" b="1" i="0" u="none" baseline="0" dirty="0">
                <a:solidFill>
                  <a:srgbClr val="FAFAFA"/>
                </a:solidFill>
                <a:latin typeface="Bebas Neue"/>
                <a:ea typeface="Bebas Neue"/>
                <a:cs typeface="Bebas Neue"/>
                <a:sym typeface="Bebas Neue"/>
              </a:rPr>
              <a:t>A 2025-ös globális események alapvető szabályai</a:t>
            </a:r>
            <a:endParaRPr sz="3500" b="1" dirty="0">
              <a:solidFill>
                <a:srgbClr val="FAFAFA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82" name="Google Shape;82;p18"/>
          <p:cNvSpPr txBox="1"/>
          <p:nvPr/>
        </p:nvSpPr>
        <p:spPr>
          <a:xfrm>
            <a:off x="263350" y="1058500"/>
            <a:ext cx="8109000" cy="4568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u" sz="1100" b="0" i="0" u="none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Riot bátorítja a tartalomgyártókat, hogy készítsenek tartalmakat ligáinkról és eseményeinkről. Ugyanakkor kérjük, hogy a tartalomgyártók tartsák be az alábbi alapvető irányelveket:</a:t>
            </a:r>
            <a:endParaRPr sz="1100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just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700" b="1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298450" algn="just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hu" sz="1100" b="1" i="0" u="none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tartalomgyártók a globális események élő közvetítései során </a:t>
            </a:r>
            <a:r>
              <a:rPr lang="hu" sz="1100" b="1" i="1" u="sng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bármikor</a:t>
            </a:r>
            <a:r>
              <a:rPr lang="hu" sz="1100" b="1" i="0" u="none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posztolhatnak rövid VOD-kat és/vagy reakcióvideókat a közösségi médiában. Ezek a reakcióvideók csak rövid közvetítési felvételeket tartalmazhatnak (maximum 60 másodperc hosszúságig). Egy globális esemény közvetítése során legfeljebb öt (5) ilyen reakcióposzt engedélyezett.  </a:t>
            </a:r>
            <a:endParaRPr sz="1100" b="1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0" algn="just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298450" algn="just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hu" sz="1100" b="1" i="0" u="none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Miután egy globális esemény közvetítése véget ért, a tartalomgyártók hosszabb (azaz 60 másodpercet meghaladó) felvételeket is posztolhatnak róla streamekben vagy VOD-elemzésekben.</a:t>
            </a:r>
            <a:endParaRPr sz="1100" b="1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0" algn="just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298450" algn="just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hu" sz="1100" b="1" i="0" u="none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partnerek emblémáit semmilyen módon nem lehet kitakarni, eltávolítani vagy módosítani.</a:t>
            </a:r>
            <a:endParaRPr sz="1100" b="1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0" algn="just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298450" algn="just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hu" sz="1100" b="1" i="0" u="none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közvetítés és a meccsek hanganyaga felhasználható és közzétehető. A közvetítés alatti zenét azonban el kell távolítani vagy le kell némítani.</a:t>
            </a:r>
            <a:endParaRPr sz="1100" b="1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0" algn="just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298450" algn="just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hu" sz="1100" b="1" i="0" u="none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Ezenfelül minden tartalomnak meg kell felelnie </a:t>
            </a:r>
            <a:r>
              <a:rPr lang="hu" sz="1100" b="1" i="0" u="sng" baseline="0" dirty="0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a Riot jogi előírásaiban</a:t>
            </a:r>
            <a:r>
              <a:rPr lang="hu" sz="1100" b="1" i="0" u="none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foglaltaknak.</a:t>
            </a:r>
            <a:endParaRPr sz="1100" b="1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just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just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" sz="1100" b="0" i="0" u="none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Ezek az irányelvek a korábbi globális eseményekre vonatkozó szabályokkal összhangban lettek meghatározva, és minden olyan tartalomgyártóra és harmadik félre vonatkoznak, akik </a:t>
            </a:r>
            <a:r>
              <a:rPr lang="hu" sz="1100" b="0" i="1" u="sng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NEM</a:t>
            </a:r>
            <a:r>
              <a:rPr lang="hu" sz="1100" b="0" i="0" u="none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hivatalos Riot-partnerek a globális események kapcsán. Ha bármilyen kétséged merül fel azzal kapcsolatban, hogy egy tartalom használható-e, írj a következő címre: </a:t>
            </a:r>
            <a:r>
              <a:rPr lang="hu" sz="1100" b="1" i="0" u="sng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creatorsupport@riotgames.com</a:t>
            </a:r>
            <a:r>
              <a:rPr lang="hu" sz="1100" b="0" i="0" u="none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 </a:t>
            </a:r>
            <a:endParaRPr sz="1100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just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just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just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3" name="Google Shape;83;p18"/>
          <p:cNvSpPr txBox="1"/>
          <p:nvPr/>
        </p:nvSpPr>
        <p:spPr>
          <a:xfrm>
            <a:off x="3826925" y="65350"/>
            <a:ext cx="13023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" sz="700" b="0" i="0" u="none" baseline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Alapvető szabályok</a:t>
            </a:r>
            <a:endParaRPr sz="7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4" name="Google Shape;84;p18"/>
          <p:cNvSpPr txBox="1"/>
          <p:nvPr/>
        </p:nvSpPr>
        <p:spPr>
          <a:xfrm>
            <a:off x="670550" y="65350"/>
            <a:ext cx="1896600" cy="2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" sz="700" b="0" i="0" u="none" baseline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Tartalomgyártói irányelvek</a:t>
            </a:r>
            <a:endParaRPr sz="7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5" name="Google Shape;85;p18"/>
          <p:cNvSpPr txBox="1"/>
          <p:nvPr/>
        </p:nvSpPr>
        <p:spPr>
          <a:xfrm>
            <a:off x="5100325" y="65350"/>
            <a:ext cx="1414800" cy="2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>
            <a:spLocks noGrp="1"/>
          </p:cNvSpPr>
          <p:nvPr>
            <p:ph type="sldNum" idx="2"/>
          </p:nvPr>
        </p:nvSpPr>
        <p:spPr>
          <a:xfrm>
            <a:off x="8686803" y="1288"/>
            <a:ext cx="3345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/>
              <a:t>4</a:t>
            </a:fld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/>
              <a:t>4</a:t>
            </a:fld>
            <a:endParaRPr/>
          </a:p>
        </p:txBody>
      </p:sp>
      <p:sp>
        <p:nvSpPr>
          <p:cNvPr id="92" name="Google Shape;92;p19"/>
          <p:cNvSpPr txBox="1"/>
          <p:nvPr/>
        </p:nvSpPr>
        <p:spPr>
          <a:xfrm>
            <a:off x="670550" y="65350"/>
            <a:ext cx="1896600" cy="2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" sz="700" b="0" i="0" u="none" baseline="0">
                <a:solidFill>
                  <a:srgbClr val="FAFAF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Tartalomgyártói irányelvek</a:t>
            </a:r>
            <a:endParaRPr sz="700">
              <a:solidFill>
                <a:srgbClr val="FAFAF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3" name="Google Shape;93;p19"/>
          <p:cNvSpPr txBox="1"/>
          <p:nvPr/>
        </p:nvSpPr>
        <p:spPr>
          <a:xfrm>
            <a:off x="636675" y="555425"/>
            <a:ext cx="7653900" cy="11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" sz="8500" b="1" i="0" u="none" baseline="0">
                <a:solidFill>
                  <a:srgbClr val="FAFAFA"/>
                </a:solidFill>
                <a:latin typeface="Bebas Neue"/>
                <a:ea typeface="Bebas Neue"/>
                <a:cs typeface="Bebas Neue"/>
                <a:sym typeface="Bebas Neue"/>
              </a:rPr>
              <a:t>Köszönjük, és sok szerencsét kívánunk!</a:t>
            </a:r>
            <a:endParaRPr sz="8500" b="1">
              <a:solidFill>
                <a:srgbClr val="FAFAFA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</Words>
  <Application>Microsoft Office PowerPoint</Application>
  <PresentationFormat>Presentación en pantalla (16:9)</PresentationFormat>
  <Paragraphs>28</Paragraphs>
  <Slides>4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Archivo Black</vt:lpstr>
      <vt:lpstr>Helvetica Neue</vt:lpstr>
      <vt:lpstr>Arial</vt:lpstr>
      <vt:lpstr>Bebas Neue</vt:lpstr>
      <vt:lpstr>Simple Light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Karen Rosas Ramos</cp:lastModifiedBy>
  <cp:revision>1</cp:revision>
  <dcterms:modified xsi:type="dcterms:W3CDTF">2025-03-12T19:15:15Z</dcterms:modified>
</cp:coreProperties>
</file>