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Archivo Black" panose="020B0604020202020204" charset="0"/>
      <p:regular r:id="rId7"/>
    </p:embeddedFont>
    <p:embeddedFont>
      <p:font typeface="Bebas Neue" panose="020B0604020202020204" charset="0"/>
      <p:regular r:id="rId8"/>
    </p:embeddedFont>
    <p:embeddedFont>
      <p:font typeface="Helvetica Neue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74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 Forgiarini" userId="5ff26c6d-b538-4d18-9d6a-51cabcfb9a49" providerId="ADAL" clId="{A268D7CC-4134-461B-9113-89D6D66C1412}"/>
    <pc:docChg chg="modSld">
      <pc:chgData name="Franco Forgiarini" userId="5ff26c6d-b538-4d18-9d6a-51cabcfb9a49" providerId="ADAL" clId="{A268D7CC-4134-461B-9113-89D6D66C1412}" dt="2025-03-12T19:08:42.838" v="1" actId="255"/>
      <pc:docMkLst>
        <pc:docMk/>
      </pc:docMkLst>
      <pc:sldChg chg="modSp mod">
        <pc:chgData name="Franco Forgiarini" userId="5ff26c6d-b538-4d18-9d6a-51cabcfb9a49" providerId="ADAL" clId="{A268D7CC-4134-461B-9113-89D6D66C1412}" dt="2025-03-12T19:08:42.838" v="1" actId="255"/>
        <pc:sldMkLst>
          <pc:docMk/>
          <pc:sldMk cId="0" sldId="258"/>
        </pc:sldMkLst>
        <pc:spChg chg="mod">
          <ac:chgData name="Franco Forgiarini" userId="5ff26c6d-b538-4d18-9d6a-51cabcfb9a49" providerId="ADAL" clId="{A268D7CC-4134-461B-9113-89D6D66C1412}" dt="2025-03-12T19:08:34.765" v="0" actId="14100"/>
          <ac:spMkLst>
            <pc:docMk/>
            <pc:sldMk cId="0" sldId="258"/>
            <ac:spMk id="81" creationId="{00000000-0000-0000-0000-000000000000}"/>
          </ac:spMkLst>
        </pc:spChg>
        <pc:spChg chg="mod">
          <ac:chgData name="Franco Forgiarini" userId="5ff26c6d-b538-4d18-9d6a-51cabcfb9a49" providerId="ADAL" clId="{A268D7CC-4134-461B-9113-89D6D66C1412}" dt="2025-03-12T19:08:42.838" v="1" actId="255"/>
          <ac:spMkLst>
            <pc:docMk/>
            <pc:sldMk cId="0" sldId="258"/>
            <ac:spMk id="8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da54b651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da54b651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da54b651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da54b651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da54b651a_1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da54b651a_1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da54b651a_1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da54b651a_1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8">
    <p:bg>
      <p:bgPr>
        <a:solidFill>
          <a:srgbClr val="10E4F9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Message">
  <p:cSld name="CUSTOM_4_1">
    <p:bg>
      <p:bgPr>
        <a:solidFill>
          <a:schemeClr val="dk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4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3">
            <a:alphaModFix/>
          </a:blip>
          <a:srcRect t="29535" r="24653" b="20606"/>
          <a:stretch/>
        </p:blipFill>
        <p:spPr>
          <a:xfrm rot="5400000">
            <a:off x="4862512" y="862012"/>
            <a:ext cx="5153024" cy="340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pe + Full Photo Image">
  <p:cSld name="CUSTOM_2">
    <p:bg>
      <p:bgPr>
        <a:solidFill>
          <a:schemeClr val="dk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-8775"/>
            <a:ext cx="9144300" cy="393600"/>
          </a:xfrm>
          <a:prstGeom prst="rect">
            <a:avLst/>
          </a:prstGeom>
          <a:solidFill>
            <a:srgbClr val="10E4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75" y="83250"/>
            <a:ext cx="209550" cy="2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7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otgames.com/en/lega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creatorsupport@riotgames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3">
            <a:alphaModFix/>
          </a:blip>
          <a:srcRect t="6224" b="6233"/>
          <a:stretch/>
        </p:blipFill>
        <p:spPr>
          <a:xfrm>
            <a:off x="0" y="0"/>
            <a:ext cx="9144003" cy="200128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/>
          <p:nvPr/>
        </p:nvSpPr>
        <p:spPr>
          <a:xfrm>
            <a:off x="228600" y="4695350"/>
            <a:ext cx="26481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baseline="0">
                <a:latin typeface="Archivo Black"/>
                <a:ea typeface="Archivo Black"/>
                <a:cs typeface="Archivo Black"/>
                <a:sym typeface="Archivo Black"/>
              </a:rPr>
              <a:t>PAUTAS PARA CREADORES</a:t>
            </a:r>
            <a:endParaRPr sz="12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sp>
        <p:nvSpPr>
          <p:cNvPr id="67" name="Google Shape;67;p16"/>
          <p:cNvSpPr txBox="1"/>
          <p:nvPr/>
        </p:nvSpPr>
        <p:spPr>
          <a:xfrm>
            <a:off x="6894150" y="4695350"/>
            <a:ext cx="2048400" cy="3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200" b="1" i="0" u="none" baseline="0">
                <a:latin typeface="Archivo Black"/>
                <a:ea typeface="Archivo Black"/>
                <a:cs typeface="Archivo Black"/>
                <a:sym typeface="Archivo Black"/>
              </a:rPr>
              <a:t>MARZO 2025</a:t>
            </a:r>
            <a:endParaRPr sz="1200" b="1">
              <a:latin typeface="Archivo Black"/>
              <a:ea typeface="Archivo Black"/>
              <a:cs typeface="Archivo Black"/>
              <a:sym typeface="Archivo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2</a:t>
            </a:fld>
            <a:endParaRPr/>
          </a:p>
        </p:txBody>
      </p:sp>
      <p:sp>
        <p:nvSpPr>
          <p:cNvPr id="74" name="Google Shape;74;p17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Pautas para creadores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0" y="765375"/>
            <a:ext cx="87765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000" b="1" i="0" u="none" baseline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Pautas y reglas básicas</a:t>
            </a:r>
            <a:endParaRPr sz="7000" b="1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3</a:t>
            </a:fld>
            <a:endParaRPr/>
          </a:p>
        </p:txBody>
      </p:sp>
      <p:sp>
        <p:nvSpPr>
          <p:cNvPr id="81" name="Google Shape;81;p18"/>
          <p:cNvSpPr txBox="1"/>
          <p:nvPr/>
        </p:nvSpPr>
        <p:spPr>
          <a:xfrm>
            <a:off x="226900" y="583200"/>
            <a:ext cx="706798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500" b="1" i="0" u="none" baseline="0" dirty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Reglas básicas del evento mundial de 2025</a:t>
            </a:r>
            <a:endParaRPr sz="3500" b="1" dirty="0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263350" y="1058500"/>
            <a:ext cx="8109000" cy="4431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10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Riot anima a nuestra comunidad de creadores a generar contenido relacionado con nuestras ligas y eventos. Sin embargo, les pedimos a los creadores que sigan las siguientes pautas básicas:</a:t>
            </a:r>
            <a:endParaRPr sz="1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es-mx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creadores pueden publicar VOD cortos o contenido de reacción al evento mundial en las redes sociales </a:t>
            </a:r>
            <a:r>
              <a:rPr lang="es-mx" sz="1000" b="1" i="1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cualquier momento</a:t>
            </a:r>
            <a:r>
              <a:rPr lang="es-mx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durante las transmisiones en vivo usando solo clips breves de transmisión ("breves": 60 segundos o menos). Los creadores solo pueden publicar hasta cinco (5) publicaciones de reacciones de este tipo por cada transmisión de un evento mundial.  </a:t>
            </a: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es-mx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Cuando hayan pasado 8 horas después de que haya concluido cada transmisión del evento mundial, los creadores pueden incluir secuencias de video más largas ("más largas": más de 60 segundos) dentro de las transmisiones o análisis de VOD del evento mundial.</a:t>
            </a: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es-mx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Los logotipos de socios no pueden oscurecerse, eliminarse ni modificarse de ninguna forma.</a:t>
            </a: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es-mx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 puede utilizar y publicar el audio original de la transmisión y los videos de las partidas. Sin embargo, se debe eliminar o silenciar la música de la transmisión.</a:t>
            </a: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-2984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Helvetica Neue"/>
              <a:buChar char="●"/>
            </a:pPr>
            <a:r>
              <a:rPr lang="es-mx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Además, todo el contenido debe seguir las reglas descritas en la </a:t>
            </a:r>
            <a:r>
              <a:rPr lang="es-mx" sz="1000" b="1" i="0" u="sng" baseline="0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sección de parloteo legal de Riot</a:t>
            </a:r>
            <a:r>
              <a:rPr lang="es-mx" sz="1000" b="1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000" b="1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Estas pautas están en línea con las aplicadas en eventos mundiales anteriores y se aplican a los creadores y a otros terceros que </a:t>
            </a:r>
            <a:r>
              <a:rPr lang="es-mx" sz="1000" b="0" i="1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</a:t>
            </a:r>
            <a:r>
              <a:rPr lang="es-mx" sz="10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están asociados oficialmente con Riot en eventos mundiales. Si tienes alguna duda sobre si algo se debe usar o no, o sobre cómo se usa, ponte en contacto con </a:t>
            </a:r>
            <a:r>
              <a:rPr lang="es-mx" sz="1000" b="1" i="0" u="sng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creatorsupport@riotgames.com</a:t>
            </a:r>
            <a:r>
              <a:rPr lang="es-mx" sz="1000" b="0" i="0" u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3826925" y="65350"/>
            <a:ext cx="13023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Reglas básicas</a:t>
            </a:r>
            <a:endParaRPr sz="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00" b="0" i="0" u="none" baseline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Pautas para creadores</a:t>
            </a: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5100325" y="65350"/>
            <a:ext cx="14148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sldNum" idx="2"/>
          </p:nvPr>
        </p:nvSpPr>
        <p:spPr>
          <a:xfrm>
            <a:off x="8686803" y="1288"/>
            <a:ext cx="3345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/>
              <a:t>4</a:t>
            </a:fld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670550" y="65350"/>
            <a:ext cx="1896600" cy="2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00" b="0" i="0" u="none" baseline="0">
                <a:solidFill>
                  <a:srgbClr val="FAFAF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Pautas para creadores</a:t>
            </a:r>
            <a:endParaRPr sz="700">
              <a:solidFill>
                <a:srgbClr val="FAFAF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9"/>
          <p:cNvSpPr txBox="1"/>
          <p:nvPr/>
        </p:nvSpPr>
        <p:spPr>
          <a:xfrm>
            <a:off x="636675" y="555425"/>
            <a:ext cx="7653900" cy="11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8500" b="1" i="0" u="none" baseline="0">
                <a:solidFill>
                  <a:srgbClr val="FAFAFA"/>
                </a:solidFill>
                <a:latin typeface="Bebas Neue"/>
                <a:ea typeface="Bebas Neue"/>
                <a:cs typeface="Bebas Neue"/>
                <a:sym typeface="Bebas Neue"/>
              </a:rPr>
              <a:t>¡Muchas gracias! ¡Buena suerte y diviértete!</a:t>
            </a:r>
            <a:endParaRPr sz="8500" b="1">
              <a:solidFill>
                <a:srgbClr val="FAFAFA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</Words>
  <Application>Microsoft Office PowerPoint</Application>
  <PresentationFormat>Presentación en pantalla (16:9)</PresentationFormat>
  <Paragraphs>28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Archivo Black</vt:lpstr>
      <vt:lpstr>Helvetica Neue</vt:lpstr>
      <vt:lpstr>Arial</vt:lpstr>
      <vt:lpstr>Bebas Neue</vt:lpstr>
      <vt:lpstr>Simple Light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Franco Forgiarini</cp:lastModifiedBy>
  <cp:revision>1</cp:revision>
  <dcterms:modified xsi:type="dcterms:W3CDTF">2025-03-12T19:09:17Z</dcterms:modified>
</cp:coreProperties>
</file>