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Archivo Black" panose="020B0604020202020204" charset="0"/>
      <p:regular r:id="rId7"/>
    </p:embeddedFont>
    <p:embeddedFont>
      <p:font typeface="Bebas Neue" panose="020B0604020202020204" charset="0"/>
      <p:regular r:id="rId8"/>
    </p:embeddedFont>
    <p:embeddedFont>
      <p:font typeface="Helvetica Neue"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 Forgiarini" userId="5ff26c6d-b538-4d18-9d6a-51cabcfb9a49" providerId="ADAL" clId="{07469166-1D50-4010-A0E3-BA26C3E1CCC5}"/>
    <pc:docChg chg="modSld">
      <pc:chgData name="Franco Forgiarini" userId="5ff26c6d-b538-4d18-9d6a-51cabcfb9a49" providerId="ADAL" clId="{07469166-1D50-4010-A0E3-BA26C3E1CCC5}" dt="2025-03-12T19:10:40.753" v="5" actId="1076"/>
      <pc:docMkLst>
        <pc:docMk/>
      </pc:docMkLst>
      <pc:sldChg chg="modSp mod">
        <pc:chgData name="Franco Forgiarini" userId="5ff26c6d-b538-4d18-9d6a-51cabcfb9a49" providerId="ADAL" clId="{07469166-1D50-4010-A0E3-BA26C3E1CCC5}" dt="2025-03-12T19:09:27.522" v="0" actId="14100"/>
        <pc:sldMkLst>
          <pc:docMk/>
          <pc:sldMk cId="0" sldId="256"/>
        </pc:sldMkLst>
        <pc:spChg chg="mod">
          <ac:chgData name="Franco Forgiarini" userId="5ff26c6d-b538-4d18-9d6a-51cabcfb9a49" providerId="ADAL" clId="{07469166-1D50-4010-A0E3-BA26C3E1CCC5}" dt="2025-03-12T19:09:27.522" v="0" actId="14100"/>
          <ac:spMkLst>
            <pc:docMk/>
            <pc:sldMk cId="0" sldId="256"/>
            <ac:spMk id="66" creationId="{00000000-0000-0000-0000-000000000000}"/>
          </ac:spMkLst>
        </pc:spChg>
      </pc:sldChg>
      <pc:sldChg chg="modSp mod">
        <pc:chgData name="Franco Forgiarini" userId="5ff26c6d-b538-4d18-9d6a-51cabcfb9a49" providerId="ADAL" clId="{07469166-1D50-4010-A0E3-BA26C3E1CCC5}" dt="2025-03-12T19:09:39.506" v="2" actId="1076"/>
        <pc:sldMkLst>
          <pc:docMk/>
          <pc:sldMk cId="0" sldId="257"/>
        </pc:sldMkLst>
        <pc:spChg chg="mod">
          <ac:chgData name="Franco Forgiarini" userId="5ff26c6d-b538-4d18-9d6a-51cabcfb9a49" providerId="ADAL" clId="{07469166-1D50-4010-A0E3-BA26C3E1CCC5}" dt="2025-03-12T19:09:39.506" v="2" actId="1076"/>
          <ac:spMkLst>
            <pc:docMk/>
            <pc:sldMk cId="0" sldId="257"/>
            <ac:spMk id="75" creationId="{00000000-0000-0000-0000-000000000000}"/>
          </ac:spMkLst>
        </pc:spChg>
      </pc:sldChg>
      <pc:sldChg chg="modSp mod">
        <pc:chgData name="Franco Forgiarini" userId="5ff26c6d-b538-4d18-9d6a-51cabcfb9a49" providerId="ADAL" clId="{07469166-1D50-4010-A0E3-BA26C3E1CCC5}" dt="2025-03-12T19:10:01.551" v="4" actId="255"/>
        <pc:sldMkLst>
          <pc:docMk/>
          <pc:sldMk cId="0" sldId="258"/>
        </pc:sldMkLst>
        <pc:spChg chg="mod">
          <ac:chgData name="Franco Forgiarini" userId="5ff26c6d-b538-4d18-9d6a-51cabcfb9a49" providerId="ADAL" clId="{07469166-1D50-4010-A0E3-BA26C3E1CCC5}" dt="2025-03-12T19:09:48.371" v="3" actId="14100"/>
          <ac:spMkLst>
            <pc:docMk/>
            <pc:sldMk cId="0" sldId="258"/>
            <ac:spMk id="81" creationId="{00000000-0000-0000-0000-000000000000}"/>
          </ac:spMkLst>
        </pc:spChg>
        <pc:spChg chg="mod">
          <ac:chgData name="Franco Forgiarini" userId="5ff26c6d-b538-4d18-9d6a-51cabcfb9a49" providerId="ADAL" clId="{07469166-1D50-4010-A0E3-BA26C3E1CCC5}" dt="2025-03-12T19:10:01.551" v="4" actId="255"/>
          <ac:spMkLst>
            <pc:docMk/>
            <pc:sldMk cId="0" sldId="258"/>
            <ac:spMk id="82" creationId="{00000000-0000-0000-0000-000000000000}"/>
          </ac:spMkLst>
        </pc:spChg>
      </pc:sldChg>
      <pc:sldChg chg="modSp mod">
        <pc:chgData name="Franco Forgiarini" userId="5ff26c6d-b538-4d18-9d6a-51cabcfb9a49" providerId="ADAL" clId="{07469166-1D50-4010-A0E3-BA26C3E1CCC5}" dt="2025-03-12T19:10:40.753" v="5" actId="1076"/>
        <pc:sldMkLst>
          <pc:docMk/>
          <pc:sldMk cId="0" sldId="259"/>
        </pc:sldMkLst>
        <pc:spChg chg="mod">
          <ac:chgData name="Franco Forgiarini" userId="5ff26c6d-b538-4d18-9d6a-51cabcfb9a49" providerId="ADAL" clId="{07469166-1D50-4010-A0E3-BA26C3E1CCC5}" dt="2025-03-12T19:10:40.753" v="5" actId="1076"/>
          <ac:spMkLst>
            <pc:docMk/>
            <pc:sldMk cId="0" sldId="259"/>
            <ac:spMk id="9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da54b65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da54b65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da54b651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da54b65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da54b651a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da54b651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da54b651a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da54b651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_8">
    <p:bg>
      <p:bgPr>
        <a:solidFill>
          <a:srgbClr val="10E4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Message">
  <p:cSld name="CUSTOM_4_1">
    <p:bg>
      <p:bgPr>
        <a:solidFill>
          <a:schemeClr val="dk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54" name="Google Shape;54;p14"/>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55" name="Google Shape;55;p14"/>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solidFill>
                  <a:srgbClr val="FAFAFA"/>
                </a:solidFill>
                <a:latin typeface="Helvetica Neue"/>
                <a:ea typeface="Helvetica Neue"/>
                <a:cs typeface="Helvetica Neue"/>
                <a:sym typeface="Helvetica Neue"/>
              </a:defRPr>
            </a:lvl1pPr>
            <a:lvl2pPr lvl="1" algn="r" rtl="0">
              <a:buNone/>
              <a:defRPr sz="700">
                <a:solidFill>
                  <a:srgbClr val="FAFAFA"/>
                </a:solidFill>
                <a:latin typeface="Helvetica Neue"/>
                <a:ea typeface="Helvetica Neue"/>
                <a:cs typeface="Helvetica Neue"/>
                <a:sym typeface="Helvetica Neue"/>
              </a:defRPr>
            </a:lvl2pPr>
            <a:lvl3pPr lvl="2" algn="r" rtl="0">
              <a:buNone/>
              <a:defRPr sz="700">
                <a:solidFill>
                  <a:srgbClr val="FAFAFA"/>
                </a:solidFill>
                <a:latin typeface="Helvetica Neue"/>
                <a:ea typeface="Helvetica Neue"/>
                <a:cs typeface="Helvetica Neue"/>
                <a:sym typeface="Helvetica Neue"/>
              </a:defRPr>
            </a:lvl3pPr>
            <a:lvl4pPr lvl="3" algn="r" rtl="0">
              <a:buNone/>
              <a:defRPr sz="700">
                <a:solidFill>
                  <a:srgbClr val="FAFAFA"/>
                </a:solidFill>
                <a:latin typeface="Helvetica Neue"/>
                <a:ea typeface="Helvetica Neue"/>
                <a:cs typeface="Helvetica Neue"/>
                <a:sym typeface="Helvetica Neue"/>
              </a:defRPr>
            </a:lvl4pPr>
            <a:lvl5pPr lvl="4" algn="r" rtl="0">
              <a:buNone/>
              <a:defRPr sz="700">
                <a:solidFill>
                  <a:srgbClr val="FAFAFA"/>
                </a:solidFill>
                <a:latin typeface="Helvetica Neue"/>
                <a:ea typeface="Helvetica Neue"/>
                <a:cs typeface="Helvetica Neue"/>
                <a:sym typeface="Helvetica Neue"/>
              </a:defRPr>
            </a:lvl5pPr>
            <a:lvl6pPr lvl="5" algn="r" rtl="0">
              <a:buNone/>
              <a:defRPr sz="700">
                <a:solidFill>
                  <a:srgbClr val="FAFAFA"/>
                </a:solidFill>
                <a:latin typeface="Helvetica Neue"/>
                <a:ea typeface="Helvetica Neue"/>
                <a:cs typeface="Helvetica Neue"/>
                <a:sym typeface="Helvetica Neue"/>
              </a:defRPr>
            </a:lvl6pPr>
            <a:lvl7pPr lvl="6" algn="r" rtl="0">
              <a:buNone/>
              <a:defRPr sz="700">
                <a:solidFill>
                  <a:srgbClr val="FAFAFA"/>
                </a:solidFill>
                <a:latin typeface="Helvetica Neue"/>
                <a:ea typeface="Helvetica Neue"/>
                <a:cs typeface="Helvetica Neue"/>
                <a:sym typeface="Helvetica Neue"/>
              </a:defRPr>
            </a:lvl7pPr>
            <a:lvl8pPr lvl="7" algn="r" rtl="0">
              <a:buNone/>
              <a:defRPr sz="700">
                <a:solidFill>
                  <a:srgbClr val="FAFAFA"/>
                </a:solidFill>
                <a:latin typeface="Helvetica Neue"/>
                <a:ea typeface="Helvetica Neue"/>
                <a:cs typeface="Helvetica Neue"/>
                <a:sym typeface="Helvetica Neue"/>
              </a:defRPr>
            </a:lvl8pPr>
            <a:lvl9pPr lvl="8" algn="r" rtl="0">
              <a:buNone/>
              <a:defRPr sz="700">
                <a:solidFill>
                  <a:srgbClr val="FAFAF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56" name="Google Shape;56;p14"/>
          <p:cNvPicPr preferRelativeResize="0"/>
          <p:nvPr/>
        </p:nvPicPr>
        <p:blipFill rotWithShape="1">
          <a:blip r:embed="rId3">
            <a:alphaModFix/>
          </a:blip>
          <a:srcRect t="29535" r="24653" b="20606"/>
          <a:stretch/>
        </p:blipFill>
        <p:spPr>
          <a:xfrm rot="5400000">
            <a:off x="4862512" y="862012"/>
            <a:ext cx="5153024" cy="3409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ype + Full Photo Image">
  <p:cSld name="CUSTOM_2">
    <p:bg>
      <p:bgPr>
        <a:solidFill>
          <a:schemeClr val="dk1"/>
        </a:solidFill>
        <a:effectLst/>
      </p:bgPr>
    </p:bg>
    <p:spTree>
      <p:nvGrpSpPr>
        <p:cNvPr id="1" name="Shape 57"/>
        <p:cNvGrpSpPr/>
        <p:nvPr/>
      </p:nvGrpSpPr>
      <p:grpSpPr>
        <a:xfrm>
          <a:off x="0" y="0"/>
          <a:ext cx="0" cy="0"/>
          <a:chOff x="0" y="0"/>
          <a:chExt cx="0" cy="0"/>
        </a:xfrm>
      </p:grpSpPr>
      <p:sp>
        <p:nvSpPr>
          <p:cNvPr id="58" name="Google Shape;58;p15"/>
          <p:cNvSpPr/>
          <p:nvPr/>
        </p:nvSpPr>
        <p:spPr>
          <a:xfrm>
            <a:off x="0" y="-8775"/>
            <a:ext cx="9144300" cy="393600"/>
          </a:xfrm>
          <a:prstGeom prst="rect">
            <a:avLst/>
          </a:prstGeom>
          <a:solidFill>
            <a:srgbClr val="10E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5"/>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60" name="Google Shape;60;p15"/>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latin typeface="Helvetica Neue"/>
                <a:ea typeface="Helvetica Neue"/>
                <a:cs typeface="Helvetica Neue"/>
                <a:sym typeface="Helvetica Neue"/>
              </a:defRPr>
            </a:lvl1pPr>
            <a:lvl2pPr lvl="1" algn="r" rtl="0">
              <a:buNone/>
              <a:defRPr sz="700">
                <a:latin typeface="Helvetica Neue"/>
                <a:ea typeface="Helvetica Neue"/>
                <a:cs typeface="Helvetica Neue"/>
                <a:sym typeface="Helvetica Neue"/>
              </a:defRPr>
            </a:lvl2pPr>
            <a:lvl3pPr lvl="2" algn="r" rtl="0">
              <a:buNone/>
              <a:defRPr sz="700">
                <a:latin typeface="Helvetica Neue"/>
                <a:ea typeface="Helvetica Neue"/>
                <a:cs typeface="Helvetica Neue"/>
                <a:sym typeface="Helvetica Neue"/>
              </a:defRPr>
            </a:lvl3pPr>
            <a:lvl4pPr lvl="3" algn="r" rtl="0">
              <a:buNone/>
              <a:defRPr sz="700">
                <a:latin typeface="Helvetica Neue"/>
                <a:ea typeface="Helvetica Neue"/>
                <a:cs typeface="Helvetica Neue"/>
                <a:sym typeface="Helvetica Neue"/>
              </a:defRPr>
            </a:lvl4pPr>
            <a:lvl5pPr lvl="4" algn="r" rtl="0">
              <a:buNone/>
              <a:defRPr sz="700">
                <a:latin typeface="Helvetica Neue"/>
                <a:ea typeface="Helvetica Neue"/>
                <a:cs typeface="Helvetica Neue"/>
                <a:sym typeface="Helvetica Neue"/>
              </a:defRPr>
            </a:lvl5pPr>
            <a:lvl6pPr lvl="5" algn="r" rtl="0">
              <a:buNone/>
              <a:defRPr sz="700">
                <a:latin typeface="Helvetica Neue"/>
                <a:ea typeface="Helvetica Neue"/>
                <a:cs typeface="Helvetica Neue"/>
                <a:sym typeface="Helvetica Neue"/>
              </a:defRPr>
            </a:lvl6pPr>
            <a:lvl7pPr lvl="6" algn="r" rtl="0">
              <a:buNone/>
              <a:defRPr sz="700">
                <a:latin typeface="Helvetica Neue"/>
                <a:ea typeface="Helvetica Neue"/>
                <a:cs typeface="Helvetica Neue"/>
                <a:sym typeface="Helvetica Neue"/>
              </a:defRPr>
            </a:lvl7pPr>
            <a:lvl8pPr lvl="7" algn="r" rtl="0">
              <a:buNone/>
              <a:defRPr sz="700">
                <a:latin typeface="Helvetica Neue"/>
                <a:ea typeface="Helvetica Neue"/>
                <a:cs typeface="Helvetica Neue"/>
                <a:sym typeface="Helvetica Neue"/>
              </a:defRPr>
            </a:lvl8pPr>
            <a:lvl9pPr lvl="8" algn="r" rtl="0">
              <a:buNone/>
              <a:defRPr sz="7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iotgames.com/en/lega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mailto:creatorsupport@riotgam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3">
            <a:alphaModFix/>
          </a:blip>
          <a:srcRect t="6224" b="6233"/>
          <a:stretch/>
        </p:blipFill>
        <p:spPr>
          <a:xfrm>
            <a:off x="0" y="0"/>
            <a:ext cx="9144003" cy="2001285"/>
          </a:xfrm>
          <a:prstGeom prst="rect">
            <a:avLst/>
          </a:prstGeom>
          <a:noFill/>
          <a:ln>
            <a:noFill/>
          </a:ln>
        </p:spPr>
      </p:pic>
      <p:sp>
        <p:nvSpPr>
          <p:cNvPr id="66" name="Google Shape;66;p16"/>
          <p:cNvSpPr txBox="1"/>
          <p:nvPr/>
        </p:nvSpPr>
        <p:spPr>
          <a:xfrm>
            <a:off x="228600" y="4695350"/>
            <a:ext cx="3144520" cy="363900"/>
          </a:xfrm>
          <a:prstGeom prst="rect">
            <a:avLst/>
          </a:prstGeom>
          <a:noFill/>
          <a:ln>
            <a:noFill/>
          </a:ln>
        </p:spPr>
        <p:txBody>
          <a:bodyPr spcFirstLastPara="1" wrap="square" lIns="91425" tIns="91425" rIns="91425" bIns="91425" anchor="ctr" anchorCtr="0">
            <a:noAutofit/>
          </a:bodyPr>
          <a:lstStyle/>
          <a:p>
            <a:pPr marL="0" lvl="0" indent="0" algn="l" rtl="0">
              <a:lnSpc>
                <a:spcPct val="70000"/>
              </a:lnSpc>
              <a:spcBef>
                <a:spcPts val="0"/>
              </a:spcBef>
              <a:spcAft>
                <a:spcPts val="0"/>
              </a:spcAft>
              <a:buNone/>
            </a:pPr>
            <a:r>
              <a:rPr lang="es-es" sz="1200" b="1" i="0" u="none" baseline="0">
                <a:latin typeface="Archivo Black"/>
                <a:ea typeface="Archivo Black"/>
                <a:cs typeface="Archivo Black"/>
                <a:sym typeface="Archivo Black"/>
              </a:rPr>
              <a:t>DIRECTRICES PARA CREADORES</a:t>
            </a:r>
            <a:endParaRPr sz="1200" b="1">
              <a:latin typeface="Archivo Black"/>
              <a:ea typeface="Archivo Black"/>
              <a:cs typeface="Archivo Black"/>
              <a:sym typeface="Archivo Black"/>
            </a:endParaRPr>
          </a:p>
        </p:txBody>
      </p:sp>
      <p:sp>
        <p:nvSpPr>
          <p:cNvPr id="67" name="Google Shape;67;p16"/>
          <p:cNvSpPr txBox="1"/>
          <p:nvPr/>
        </p:nvSpPr>
        <p:spPr>
          <a:xfrm>
            <a:off x="6894150" y="4695350"/>
            <a:ext cx="2048400" cy="363900"/>
          </a:xfrm>
          <a:prstGeom prst="rect">
            <a:avLst/>
          </a:prstGeom>
          <a:noFill/>
          <a:ln>
            <a:noFill/>
          </a:ln>
        </p:spPr>
        <p:txBody>
          <a:bodyPr spcFirstLastPara="1" wrap="square" lIns="91425" tIns="91425" rIns="91425" bIns="91425" anchor="ctr" anchorCtr="0">
            <a:noAutofit/>
          </a:bodyPr>
          <a:lstStyle/>
          <a:p>
            <a:pPr marL="0" lvl="0" indent="0" algn="r" rtl="0">
              <a:lnSpc>
                <a:spcPct val="70000"/>
              </a:lnSpc>
              <a:spcBef>
                <a:spcPts val="0"/>
              </a:spcBef>
              <a:spcAft>
                <a:spcPts val="0"/>
              </a:spcAft>
              <a:buNone/>
            </a:pPr>
            <a:r>
              <a:rPr lang="es-es" sz="1200" b="1" i="0" u="none" baseline="0">
                <a:latin typeface="Archivo Black"/>
                <a:ea typeface="Archivo Black"/>
                <a:cs typeface="Archivo Black"/>
                <a:sym typeface="Archivo Black"/>
              </a:rPr>
              <a:t>MARZO DE 2025</a:t>
            </a:r>
            <a:endParaRPr sz="1200" b="1">
              <a:latin typeface="Archivo Black"/>
              <a:ea typeface="Archivo Black"/>
              <a:cs typeface="Archivo Black"/>
              <a:sym typeface="Archiv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3" name="Google Shape;7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4" name="Google Shape;74;p17"/>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s-es" sz="700" b="0" i="0" u="none" baseline="0">
                <a:solidFill>
                  <a:srgbClr val="FAFAFA"/>
                </a:solidFill>
                <a:latin typeface="Helvetica Neue"/>
                <a:ea typeface="Helvetica Neue"/>
                <a:cs typeface="Helvetica Neue"/>
                <a:sym typeface="Helvetica Neue"/>
              </a:rPr>
              <a:t>Directrices para creadores</a:t>
            </a:r>
            <a:endParaRPr sz="700">
              <a:solidFill>
                <a:srgbClr val="FAFAFA"/>
              </a:solidFill>
              <a:latin typeface="Helvetica Neue"/>
              <a:ea typeface="Helvetica Neue"/>
              <a:cs typeface="Helvetica Neue"/>
              <a:sym typeface="Helvetica Neue"/>
            </a:endParaRPr>
          </a:p>
        </p:txBody>
      </p:sp>
      <p:sp>
        <p:nvSpPr>
          <p:cNvPr id="75" name="Google Shape;75;p17"/>
          <p:cNvSpPr txBox="1"/>
          <p:nvPr/>
        </p:nvSpPr>
        <p:spPr>
          <a:xfrm>
            <a:off x="298027" y="609588"/>
            <a:ext cx="5737013" cy="2608376"/>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s-es" sz="7000" b="1" i="0" u="none" baseline="0" dirty="0">
                <a:solidFill>
                  <a:srgbClr val="FAFAFA"/>
                </a:solidFill>
                <a:latin typeface="Bebas Neue"/>
                <a:ea typeface="Bebas Neue"/>
                <a:cs typeface="Bebas Neue"/>
                <a:sym typeface="Bebas Neue"/>
              </a:rPr>
              <a:t>Reglas y directrices básicas</a:t>
            </a:r>
            <a:endParaRPr sz="7000" b="1" dirty="0">
              <a:solidFill>
                <a:srgbClr val="FAFAFA"/>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3</a:t>
            </a:fld>
            <a:endParaRPr/>
          </a:p>
        </p:txBody>
      </p:sp>
      <p:sp>
        <p:nvSpPr>
          <p:cNvPr id="81" name="Google Shape;81;p18"/>
          <p:cNvSpPr txBox="1"/>
          <p:nvPr/>
        </p:nvSpPr>
        <p:spPr>
          <a:xfrm>
            <a:off x="226899" y="583200"/>
            <a:ext cx="6424513" cy="5886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s-es" sz="3500" b="1" i="0" u="none" baseline="0" dirty="0">
                <a:solidFill>
                  <a:srgbClr val="FAFAFA"/>
                </a:solidFill>
                <a:latin typeface="Bebas Neue"/>
                <a:ea typeface="Bebas Neue"/>
                <a:cs typeface="Bebas Neue"/>
                <a:sym typeface="Bebas Neue"/>
              </a:rPr>
              <a:t>Reglas básicas del evento global de 2025</a:t>
            </a:r>
            <a:endParaRPr sz="3500" b="1" dirty="0">
              <a:solidFill>
                <a:srgbClr val="FAFAFA"/>
              </a:solidFill>
              <a:latin typeface="Bebas Neue"/>
              <a:ea typeface="Bebas Neue"/>
              <a:cs typeface="Bebas Neue"/>
              <a:sym typeface="Bebas Neue"/>
            </a:endParaRPr>
          </a:p>
        </p:txBody>
      </p:sp>
      <p:sp>
        <p:nvSpPr>
          <p:cNvPr id="82" name="Google Shape;82;p18"/>
          <p:cNvSpPr txBox="1"/>
          <p:nvPr/>
        </p:nvSpPr>
        <p:spPr>
          <a:xfrm>
            <a:off x="263350" y="1058500"/>
            <a:ext cx="8109000" cy="4637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es" sz="1000" b="0" i="0" u="none" baseline="0" dirty="0">
                <a:solidFill>
                  <a:schemeClr val="lt1"/>
                </a:solidFill>
                <a:latin typeface="Helvetica Neue"/>
                <a:ea typeface="Helvetica Neue"/>
                <a:cs typeface="Helvetica Neue"/>
                <a:sym typeface="Helvetica Neue"/>
              </a:rPr>
              <a:t>Desde Riot animamos a nuestra comunidad de creadores a generar contenido relacionado con nuestras ligas y eventos. Sin embargo, les pedimos que sigan las siguientes directrices básicas:</a:t>
            </a: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Clr>
                <a:schemeClr val="dk1"/>
              </a:buClr>
              <a:buSzPts val="1100"/>
              <a:buFont typeface="Arial"/>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es-es" sz="1000" b="1" i="0" u="none" baseline="0" dirty="0">
                <a:solidFill>
                  <a:schemeClr val="lt1"/>
                </a:solidFill>
                <a:latin typeface="Helvetica Neue"/>
                <a:ea typeface="Helvetica Neue"/>
                <a:cs typeface="Helvetica Neue"/>
                <a:sym typeface="Helvetica Neue"/>
              </a:rPr>
              <a:t>Durante las retransmisiones en directo del evento global, los creadores pueden publicar vídeos a la carta breves o contenido relacionado con sus reacciones en las redes sociales utilizando únicamente fragmentos breves de la retransmisión ("breves" quiere decir de 60 segundos o menos) </a:t>
            </a:r>
            <a:r>
              <a:rPr lang="es-es" sz="1000" b="1" i="1" u="sng" baseline="0" dirty="0">
                <a:solidFill>
                  <a:schemeClr val="lt1"/>
                </a:solidFill>
                <a:latin typeface="Helvetica Neue"/>
                <a:ea typeface="Helvetica Neue"/>
                <a:cs typeface="Helvetica Neue"/>
                <a:sym typeface="Helvetica Neue"/>
              </a:rPr>
              <a:t>en cualquier momento.</a:t>
            </a:r>
            <a:r>
              <a:rPr lang="es-es" sz="1000" b="1" i="0" u="none" baseline="0" dirty="0">
                <a:solidFill>
                  <a:schemeClr val="lt1"/>
                </a:solidFill>
                <a:latin typeface="Helvetica Neue"/>
                <a:ea typeface="Helvetica Neue"/>
                <a:cs typeface="Helvetica Neue"/>
                <a:sym typeface="Helvetica Neue"/>
              </a:rPr>
              <a:t> Los creadores solo pueden publicar hasta cinco (5) publicaciones de contenido relacionado con sus reacciones por cada una de las retransmisiones en directo del evento global.  </a:t>
            </a:r>
            <a:endParaRPr sz="1000" b="1" dirty="0">
              <a:solidFill>
                <a:schemeClr val="lt1"/>
              </a:solidFill>
              <a:latin typeface="Helvetica Neue"/>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es-es" sz="1000" b="1" i="0" u="none" baseline="0" dirty="0">
                <a:solidFill>
                  <a:schemeClr val="lt1"/>
                </a:solidFill>
                <a:latin typeface="Helvetica Neue"/>
                <a:ea typeface="Helvetica Neue"/>
                <a:cs typeface="Helvetica Neue"/>
                <a:sym typeface="Helvetica Neue"/>
              </a:rPr>
              <a:t>Una vez hayan pasado 8 horas tras cada una de las retransmisiones en directo del evento global, los creadores podrán incluir fragmentos más largos de estas ("más largos" quiere decir de más de 60 segundos) en sus retransmisiones o vídeos a la carta relacionados.</a:t>
            </a:r>
            <a:endParaRPr sz="1000" b="1" dirty="0">
              <a:solidFill>
                <a:schemeClr val="lt1"/>
              </a:solidFill>
              <a:latin typeface="Helvetica Neue"/>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es-es" sz="1000" b="1" i="0" u="none" baseline="0" dirty="0">
                <a:solidFill>
                  <a:schemeClr val="lt1"/>
                </a:solidFill>
                <a:latin typeface="Helvetica Neue"/>
                <a:ea typeface="Helvetica Neue"/>
                <a:cs typeface="Helvetica Neue"/>
                <a:sym typeface="Helvetica Neue"/>
              </a:rPr>
              <a:t>Los logotipos de los colaboradores no se pueden ocultar, eliminar ni modificar en modo alguno.</a:t>
            </a:r>
            <a:endParaRPr sz="1000" b="1" dirty="0">
              <a:solidFill>
                <a:schemeClr val="lt1"/>
              </a:solidFill>
              <a:latin typeface="Helvetica Neue"/>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es-es" sz="1000" b="1" i="0" u="none" baseline="0" dirty="0">
                <a:solidFill>
                  <a:schemeClr val="lt1"/>
                </a:solidFill>
                <a:latin typeface="Helvetica Neue"/>
                <a:ea typeface="Helvetica Neue"/>
                <a:cs typeface="Helvetica Neue"/>
                <a:sym typeface="Helvetica Neue"/>
              </a:rPr>
              <a:t>El audio de las retransmisiones y las partidas se puede utilizar y publicar. Sin embargo, la música de las retransmisiones debe eliminarse o silenciarse.</a:t>
            </a:r>
            <a:endParaRPr sz="1000" b="1" dirty="0">
              <a:solidFill>
                <a:schemeClr val="lt1"/>
              </a:solidFill>
              <a:latin typeface="Helvetica Neue"/>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Helvetica Neue"/>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es-es" sz="1000" b="1" i="0" u="none" baseline="0" dirty="0">
                <a:solidFill>
                  <a:schemeClr val="lt1"/>
                </a:solidFill>
                <a:latin typeface="Helvetica Neue"/>
                <a:ea typeface="Helvetica Neue"/>
                <a:cs typeface="Helvetica Neue"/>
                <a:sym typeface="Helvetica Neue"/>
              </a:rPr>
              <a:t>Además, todo el contenido debe seguir las reglas indicadas en el </a:t>
            </a:r>
            <a:r>
              <a:rPr lang="es-es" sz="1000" b="1" i="0" u="sng" baseline="0" dirty="0">
                <a:solidFill>
                  <a:schemeClr val="hlink"/>
                </a:solidFill>
                <a:latin typeface="Helvetica Neue"/>
                <a:ea typeface="Helvetica Neue"/>
                <a:cs typeface="Helvetica Neue"/>
                <a:sym typeface="Helvetica Neue"/>
                <a:hlinkClick r:id="rId3"/>
              </a:rPr>
              <a:t>galimatías legal de Riot</a:t>
            </a:r>
            <a:r>
              <a:rPr lang="es-es" sz="1000" b="1" i="0" u="none" baseline="0" dirty="0">
                <a:solidFill>
                  <a:schemeClr val="lt1"/>
                </a:solidFill>
                <a:latin typeface="Helvetica Neue"/>
                <a:ea typeface="Helvetica Neue"/>
                <a:cs typeface="Helvetica Neue"/>
                <a:sym typeface="Helvetica Neue"/>
              </a:rPr>
              <a:t>.</a:t>
            </a:r>
            <a:endParaRPr sz="1000" b="1"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r>
              <a:rPr lang="es-es" sz="1000" b="0" i="0" u="none" baseline="0" dirty="0">
                <a:solidFill>
                  <a:schemeClr val="lt1"/>
                </a:solidFill>
                <a:latin typeface="Helvetica Neue"/>
                <a:ea typeface="Helvetica Neue"/>
                <a:cs typeface="Helvetica Neue"/>
                <a:sym typeface="Helvetica Neue"/>
              </a:rPr>
              <a:t>Estas directrices están en consonancia con las instrucciones para eventos globales pasados y se aplican a los creadores y otros terceros que </a:t>
            </a:r>
            <a:r>
              <a:rPr lang="es-es" sz="1000" b="0" i="1" u="sng" baseline="0" dirty="0">
                <a:solidFill>
                  <a:schemeClr val="lt1"/>
                </a:solidFill>
                <a:latin typeface="Helvetica Neue"/>
                <a:ea typeface="Helvetica Neue"/>
                <a:cs typeface="Helvetica Neue"/>
                <a:sym typeface="Helvetica Neue"/>
              </a:rPr>
              <a:t>NO</a:t>
            </a:r>
            <a:r>
              <a:rPr lang="es-es" sz="1000" b="0" i="0" u="none" baseline="0" dirty="0">
                <a:solidFill>
                  <a:schemeClr val="lt1"/>
                </a:solidFill>
                <a:latin typeface="Helvetica Neue"/>
                <a:ea typeface="Helvetica Neue"/>
                <a:cs typeface="Helvetica Neue"/>
                <a:sym typeface="Helvetica Neue"/>
              </a:rPr>
              <a:t> sean colaboradores oficiales de Riot para los eventos globales. Si tienes alguna duda sobre si algo se puede usar o no o sobre cómo usarlo, ponte en contacto con </a:t>
            </a:r>
            <a:r>
              <a:rPr lang="es-es" sz="1000" b="1" i="0" u="sng" baseline="0" dirty="0">
                <a:solidFill>
                  <a:schemeClr val="lt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creatorsupport@riotgames.com</a:t>
            </a:r>
            <a:r>
              <a:rPr lang="es-es" sz="1000" b="0" i="0" u="none" baseline="0" dirty="0">
                <a:solidFill>
                  <a:schemeClr val="lt1"/>
                </a:solidFill>
                <a:latin typeface="Helvetica Neue"/>
                <a:ea typeface="Helvetica Neue"/>
                <a:cs typeface="Helvetica Neue"/>
                <a:sym typeface="Helvetica Neue"/>
              </a:rPr>
              <a:t>. </a:t>
            </a: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Helvetica Neue"/>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Helvetica Neue"/>
              <a:ea typeface="Helvetica Neue"/>
              <a:cs typeface="Helvetica Neue"/>
              <a:sym typeface="Helvetica Neue"/>
            </a:endParaRPr>
          </a:p>
        </p:txBody>
      </p:sp>
      <p:sp>
        <p:nvSpPr>
          <p:cNvPr id="83" name="Google Shape;83;p18"/>
          <p:cNvSpPr txBox="1"/>
          <p:nvPr/>
        </p:nvSpPr>
        <p:spPr>
          <a:xfrm>
            <a:off x="3826925" y="65350"/>
            <a:ext cx="1302300" cy="3462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s-es" sz="700" b="0" i="0" u="none" baseline="0">
                <a:solidFill>
                  <a:schemeClr val="dk1"/>
                </a:solidFill>
                <a:latin typeface="Helvetica Neue"/>
                <a:ea typeface="Helvetica Neue"/>
                <a:cs typeface="Helvetica Neue"/>
                <a:sym typeface="Helvetica Neue"/>
              </a:rPr>
              <a:t>Reglas básicas</a:t>
            </a:r>
            <a:endParaRPr sz="700">
              <a:solidFill>
                <a:schemeClr val="dk1"/>
              </a:solidFill>
              <a:latin typeface="Helvetica Neue"/>
              <a:ea typeface="Helvetica Neue"/>
              <a:cs typeface="Helvetica Neue"/>
              <a:sym typeface="Helvetica Neue"/>
            </a:endParaRPr>
          </a:p>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
        <p:nvSpPr>
          <p:cNvPr id="84" name="Google Shape;84;p18"/>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s-es" sz="700" b="0" i="0" u="none" baseline="0">
                <a:solidFill>
                  <a:schemeClr val="dk1"/>
                </a:solidFill>
                <a:latin typeface="Helvetica Neue"/>
                <a:ea typeface="Helvetica Neue"/>
                <a:cs typeface="Helvetica Neue"/>
                <a:sym typeface="Helvetica Neue"/>
              </a:rPr>
              <a:t>Directrices para creadores</a:t>
            </a:r>
            <a:endParaRPr sz="700">
              <a:latin typeface="Helvetica Neue"/>
              <a:ea typeface="Helvetica Neue"/>
              <a:cs typeface="Helvetica Neue"/>
              <a:sym typeface="Helvetica Neue"/>
            </a:endParaRPr>
          </a:p>
        </p:txBody>
      </p:sp>
      <p:sp>
        <p:nvSpPr>
          <p:cNvPr id="85" name="Google Shape;85;p18"/>
          <p:cNvSpPr txBox="1"/>
          <p:nvPr/>
        </p:nvSpPr>
        <p:spPr>
          <a:xfrm>
            <a:off x="5100325" y="65350"/>
            <a:ext cx="14148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1" name="Google Shape;9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2" name="Google Shape;92;p19"/>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s-es" sz="700" b="0" i="0" u="none" baseline="0">
                <a:solidFill>
                  <a:srgbClr val="FAFAFA"/>
                </a:solidFill>
                <a:latin typeface="Helvetica Neue"/>
                <a:ea typeface="Helvetica Neue"/>
                <a:cs typeface="Helvetica Neue"/>
                <a:sym typeface="Helvetica Neue"/>
              </a:rPr>
              <a:t>Directrices para creadores</a:t>
            </a:r>
            <a:endParaRPr sz="700">
              <a:solidFill>
                <a:srgbClr val="FAFAFA"/>
              </a:solidFill>
              <a:latin typeface="Helvetica Neue"/>
              <a:ea typeface="Helvetica Neue"/>
              <a:cs typeface="Helvetica Neue"/>
              <a:sym typeface="Helvetica Neue"/>
            </a:endParaRPr>
          </a:p>
        </p:txBody>
      </p:sp>
      <p:sp>
        <p:nvSpPr>
          <p:cNvPr id="93" name="Google Shape;93;p19"/>
          <p:cNvSpPr txBox="1"/>
          <p:nvPr/>
        </p:nvSpPr>
        <p:spPr>
          <a:xfrm>
            <a:off x="352195" y="535105"/>
            <a:ext cx="7653900" cy="11658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s-es" sz="8500" b="1" i="0" u="none" baseline="0" dirty="0">
                <a:solidFill>
                  <a:srgbClr val="FAFAFA"/>
                </a:solidFill>
                <a:latin typeface="Bebas Neue"/>
                <a:ea typeface="Bebas Neue"/>
                <a:cs typeface="Bebas Neue"/>
                <a:sym typeface="Bebas Neue"/>
              </a:rPr>
              <a:t>¡Gracias! ¡GL, HF!</a:t>
            </a:r>
            <a:endParaRPr sz="8500" b="1" dirty="0">
              <a:solidFill>
                <a:srgbClr val="FAFAFA"/>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Words>
  <Application>Microsoft Office PowerPoint</Application>
  <PresentationFormat>Presentación en pantalla (16:9)</PresentationFormat>
  <Paragraphs>28</Paragraphs>
  <Slides>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Helvetica Neue</vt:lpstr>
      <vt:lpstr>Bebas Neue</vt:lpstr>
      <vt:lpstr>Archivo Black</vt:lpstr>
      <vt:lpstr>Arial</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Franco Forgiarini</cp:lastModifiedBy>
  <cp:revision>1</cp:revision>
  <dcterms:modified xsi:type="dcterms:W3CDTF">2025-03-12T19:10:42Z</dcterms:modified>
</cp:coreProperties>
</file>