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Archivo Black" panose="020B0604020202020204" charset="0"/>
      <p:regular r:id="rId7"/>
    </p:embeddedFont>
    <p:embeddedFont>
      <p:font typeface="Bebas Neue" panose="020B0604020202020204" charset="0"/>
      <p:regular r:id="rId8"/>
    </p:embeddedFont>
    <p:embeddedFont>
      <p:font typeface="Helvetica Neue" panose="020B060402020202020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o Forgiarini" userId="5ff26c6d-b538-4d18-9d6a-51cabcfb9a49" providerId="ADAL" clId="{41C101B9-5582-46A5-94AF-1EBDE88842FC}"/>
    <pc:docChg chg="modSld">
      <pc:chgData name="Franco Forgiarini" userId="5ff26c6d-b538-4d18-9d6a-51cabcfb9a49" providerId="ADAL" clId="{41C101B9-5582-46A5-94AF-1EBDE88842FC}" dt="2025-03-13T20:37:17.502" v="8" actId="1076"/>
      <pc:docMkLst>
        <pc:docMk/>
      </pc:docMkLst>
      <pc:sldChg chg="modSp mod">
        <pc:chgData name="Franco Forgiarini" userId="5ff26c6d-b538-4d18-9d6a-51cabcfb9a49" providerId="ADAL" clId="{41C101B9-5582-46A5-94AF-1EBDE88842FC}" dt="2025-03-13T20:35:59.568" v="0" actId="14100"/>
        <pc:sldMkLst>
          <pc:docMk/>
          <pc:sldMk cId="0" sldId="256"/>
        </pc:sldMkLst>
        <pc:spChg chg="mod">
          <ac:chgData name="Franco Forgiarini" userId="5ff26c6d-b538-4d18-9d6a-51cabcfb9a49" providerId="ADAL" clId="{41C101B9-5582-46A5-94AF-1EBDE88842FC}" dt="2025-03-13T20:35:59.568" v="0" actId="14100"/>
          <ac:spMkLst>
            <pc:docMk/>
            <pc:sldMk cId="0" sldId="256"/>
            <ac:spMk id="66" creationId="{00000000-0000-0000-0000-000000000000}"/>
          </ac:spMkLst>
        </pc:spChg>
      </pc:sldChg>
      <pc:sldChg chg="modSp mod">
        <pc:chgData name="Franco Forgiarini" userId="5ff26c6d-b538-4d18-9d6a-51cabcfb9a49" providerId="ADAL" clId="{41C101B9-5582-46A5-94AF-1EBDE88842FC}" dt="2025-03-13T20:36:18.207" v="1" actId="1076"/>
        <pc:sldMkLst>
          <pc:docMk/>
          <pc:sldMk cId="0" sldId="257"/>
        </pc:sldMkLst>
        <pc:spChg chg="mod">
          <ac:chgData name="Franco Forgiarini" userId="5ff26c6d-b538-4d18-9d6a-51cabcfb9a49" providerId="ADAL" clId="{41C101B9-5582-46A5-94AF-1EBDE88842FC}" dt="2025-03-13T20:36:18.207" v="1" actId="1076"/>
          <ac:spMkLst>
            <pc:docMk/>
            <pc:sldMk cId="0" sldId="257"/>
            <ac:spMk id="75" creationId="{00000000-0000-0000-0000-000000000000}"/>
          </ac:spMkLst>
        </pc:spChg>
      </pc:sldChg>
      <pc:sldChg chg="modSp mod">
        <pc:chgData name="Franco Forgiarini" userId="5ff26c6d-b538-4d18-9d6a-51cabcfb9a49" providerId="ADAL" clId="{41C101B9-5582-46A5-94AF-1EBDE88842FC}" dt="2025-03-13T20:37:04.698" v="7" actId="255"/>
        <pc:sldMkLst>
          <pc:docMk/>
          <pc:sldMk cId="0" sldId="258"/>
        </pc:sldMkLst>
        <pc:spChg chg="mod">
          <ac:chgData name="Franco Forgiarini" userId="5ff26c6d-b538-4d18-9d6a-51cabcfb9a49" providerId="ADAL" clId="{41C101B9-5582-46A5-94AF-1EBDE88842FC}" dt="2025-03-13T20:36:57.017" v="6" actId="14100"/>
          <ac:spMkLst>
            <pc:docMk/>
            <pc:sldMk cId="0" sldId="258"/>
            <ac:spMk id="81" creationId="{00000000-0000-0000-0000-000000000000}"/>
          </ac:spMkLst>
        </pc:spChg>
        <pc:spChg chg="mod">
          <ac:chgData name="Franco Forgiarini" userId="5ff26c6d-b538-4d18-9d6a-51cabcfb9a49" providerId="ADAL" clId="{41C101B9-5582-46A5-94AF-1EBDE88842FC}" dt="2025-03-13T20:37:04.698" v="7" actId="255"/>
          <ac:spMkLst>
            <pc:docMk/>
            <pc:sldMk cId="0" sldId="258"/>
            <ac:spMk id="82" creationId="{00000000-0000-0000-0000-000000000000}"/>
          </ac:spMkLst>
        </pc:spChg>
      </pc:sldChg>
      <pc:sldChg chg="modSp mod">
        <pc:chgData name="Franco Forgiarini" userId="5ff26c6d-b538-4d18-9d6a-51cabcfb9a49" providerId="ADAL" clId="{41C101B9-5582-46A5-94AF-1EBDE88842FC}" dt="2025-03-13T20:37:17.502" v="8" actId="1076"/>
        <pc:sldMkLst>
          <pc:docMk/>
          <pc:sldMk cId="0" sldId="259"/>
        </pc:sldMkLst>
        <pc:spChg chg="mod">
          <ac:chgData name="Franco Forgiarini" userId="5ff26c6d-b538-4d18-9d6a-51cabcfb9a49" providerId="ADAL" clId="{41C101B9-5582-46A5-94AF-1EBDE88842FC}" dt="2025-03-13T20:37:17.502" v="8" actId="1076"/>
          <ac:spMkLst>
            <pc:docMk/>
            <pc:sldMk cId="0" sldId="259"/>
            <ac:spMk id="9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8da54b651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8da54b651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8da54b651a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8da54b651a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8da54b651a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8da54b651a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8da54b651a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8da54b651a_1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8">
    <p:bg>
      <p:bgPr>
        <a:solidFill>
          <a:srgbClr val="10E4F9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Message">
  <p:cSld name="CUSTOM_4_1">
    <p:bg>
      <p:bgPr>
        <a:solidFill>
          <a:schemeClr val="dk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875" y="83250"/>
            <a:ext cx="209550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4"/>
          <p:cNvSpPr txBox="1">
            <a:spLocks noGrp="1"/>
          </p:cNvSpPr>
          <p:nvPr>
            <p:ph type="sldNum" idx="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3">
            <a:alphaModFix/>
          </a:blip>
          <a:srcRect t="29535" r="24653" b="20606"/>
          <a:stretch/>
        </p:blipFill>
        <p:spPr>
          <a:xfrm rot="5400000">
            <a:off x="4862512" y="862012"/>
            <a:ext cx="5153024" cy="340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pe + Full Photo Image">
  <p:cSld name="CUSTOM_2">
    <p:bg>
      <p:bgPr>
        <a:solidFill>
          <a:schemeClr val="dk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/>
        </p:nvSpPr>
        <p:spPr>
          <a:xfrm>
            <a:off x="0" y="-8775"/>
            <a:ext cx="9144300" cy="393600"/>
          </a:xfrm>
          <a:prstGeom prst="rect">
            <a:avLst/>
          </a:prstGeom>
          <a:solidFill>
            <a:srgbClr val="10E4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875" y="83250"/>
            <a:ext cx="209550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otgames.com/en/lega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creatorsupport@riotgames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6"/>
          <p:cNvPicPr preferRelativeResize="0"/>
          <p:nvPr/>
        </p:nvPicPr>
        <p:blipFill rotWithShape="1">
          <a:blip r:embed="rId3">
            <a:alphaModFix/>
          </a:blip>
          <a:srcRect t="6224" b="6233"/>
          <a:stretch/>
        </p:blipFill>
        <p:spPr>
          <a:xfrm>
            <a:off x="0" y="0"/>
            <a:ext cx="9144003" cy="200128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6"/>
          <p:cNvSpPr txBox="1"/>
          <p:nvPr/>
        </p:nvSpPr>
        <p:spPr>
          <a:xfrm>
            <a:off x="228599" y="4695350"/>
            <a:ext cx="3212253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baseline="0">
                <a:latin typeface="Archivo Black"/>
                <a:ea typeface="Archivo Black"/>
                <a:cs typeface="Archivo Black"/>
                <a:sym typeface="Archivo Black"/>
              </a:rPr>
              <a:t>РУКОВОДСТВО ДЛЯ СОЗДАТЕЛЕЙ КОНТЕНТА</a:t>
            </a:r>
            <a:endParaRPr sz="1200" b="1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67" name="Google Shape;67;p16"/>
          <p:cNvSpPr txBox="1"/>
          <p:nvPr/>
        </p:nvSpPr>
        <p:spPr>
          <a:xfrm>
            <a:off x="6894150" y="4695350"/>
            <a:ext cx="20484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0" u="none" baseline="0" dirty="0">
                <a:latin typeface="Archivo Black"/>
                <a:ea typeface="Archivo Black"/>
                <a:cs typeface="Archivo Black"/>
                <a:sym typeface="Archivo Black"/>
              </a:rPr>
              <a:t>МАРТ 2025 Г.</a:t>
            </a:r>
            <a:endParaRPr sz="1200" b="1" dirty="0">
              <a:latin typeface="Archivo Black"/>
              <a:ea typeface="Archivo Black"/>
              <a:cs typeface="Archivo Black"/>
              <a:sym typeface="Archivo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sldNum" idx="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2</a:t>
            </a:fld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2</a:t>
            </a:fld>
            <a:endParaRPr/>
          </a:p>
        </p:txBody>
      </p:sp>
      <p:sp>
        <p:nvSpPr>
          <p:cNvPr id="74" name="Google Shape;74;p17"/>
          <p:cNvSpPr txBox="1"/>
          <p:nvPr/>
        </p:nvSpPr>
        <p:spPr>
          <a:xfrm>
            <a:off x="670550" y="65350"/>
            <a:ext cx="18966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 b="0" i="0" u="none" baseline="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Руководство для создателей контента</a:t>
            </a:r>
            <a:endParaRPr sz="700">
              <a:solidFill>
                <a:srgbClr val="FAFAF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" name="Google Shape;75;p17"/>
          <p:cNvSpPr txBox="1"/>
          <p:nvPr/>
        </p:nvSpPr>
        <p:spPr>
          <a:xfrm>
            <a:off x="77553" y="474122"/>
            <a:ext cx="87765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0" b="1" i="0" u="none" baseline="0" dirty="0">
                <a:solidFill>
                  <a:srgbClr val="FAFAFA"/>
                </a:solidFill>
                <a:latin typeface="Bebas Neue"/>
                <a:ea typeface="Bebas Neue"/>
                <a:cs typeface="Bebas Neue"/>
                <a:sym typeface="Bebas Neue"/>
              </a:rPr>
              <a:t>Основные правила и положения</a:t>
            </a:r>
            <a:endParaRPr sz="7000" b="1" dirty="0">
              <a:solidFill>
                <a:srgbClr val="FAFAFA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3</a:t>
            </a:fld>
            <a:endParaRPr/>
          </a:p>
        </p:txBody>
      </p:sp>
      <p:sp>
        <p:nvSpPr>
          <p:cNvPr id="81" name="Google Shape;81;p18"/>
          <p:cNvSpPr txBox="1"/>
          <p:nvPr/>
        </p:nvSpPr>
        <p:spPr>
          <a:xfrm>
            <a:off x="226899" y="583200"/>
            <a:ext cx="8794404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i="0" u="none" baseline="0" dirty="0">
                <a:solidFill>
                  <a:srgbClr val="FAFAFA"/>
                </a:solidFill>
                <a:latin typeface="Bebas Neue"/>
                <a:ea typeface="Bebas Neue"/>
                <a:cs typeface="Bebas Neue"/>
                <a:sym typeface="Bebas Neue"/>
              </a:rPr>
              <a:t>Основные правила для международных событий 2025 года</a:t>
            </a:r>
            <a:endParaRPr sz="2600" b="1" dirty="0">
              <a:solidFill>
                <a:srgbClr val="FAFAFA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263350" y="1058500"/>
            <a:ext cx="8109000" cy="46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050" b="0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Riot поощряет сообщество создавать контент, посвященный нашим лигам и событиям. Однако мы просим создателей следовать правилам.</a:t>
            </a:r>
            <a:endParaRPr sz="105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ru-Ru" sz="1050" b="1" i="1" u="sng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 любое время</a:t>
            </a:r>
            <a:r>
              <a:rPr lang="ru-Ru" sz="105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во время прямых трансляций международных событий создатели могут публиковать в соцсетях короткие видео и/или контент с реакциями на, используя только небольшие фрагменты трансляции (до 60 секунд). Создатели могут делать не более пяти (5) публикаций с реакцией за одну трансляцию международного события.  </a:t>
            </a:r>
            <a:endParaRPr sz="105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ru-Ru" sz="105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Через 8 часов после завершения трансляции международного события создатели могут использовать более длинные фрагменты трансляции этого события (более 60 секунд) в своих трансляциях или обзорах.</a:t>
            </a:r>
            <a:endParaRPr sz="105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ru-Ru" sz="105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Запрещается скрывать, изменять и удалять логотипы партнеров.</a:t>
            </a:r>
            <a:endParaRPr sz="105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ru-Ru" sz="105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Можно использовать или публиковать аудио из игры с трансляции и запись игрового процесса. Однако музыку с трансляции нужно убрать или заглушить ее.</a:t>
            </a:r>
            <a:endParaRPr sz="105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ru-Ru" sz="105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 создании контента вы также должны придерживаться правил, изложенных в </a:t>
            </a:r>
            <a:r>
              <a:rPr lang="ru-Ru" sz="1050" b="1" i="0" u="sng" baseline="0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Юридической писанине Riot</a:t>
            </a:r>
            <a:r>
              <a:rPr lang="ru-Ru" sz="105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5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0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Эти рекомендации соответствуют правилам прошлых международных событий и распространяются на создателей контента и других сторонних лиц, которые </a:t>
            </a:r>
            <a:r>
              <a:rPr lang="ru-Ru" sz="1050" b="0" i="1" u="sng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НЕ</a:t>
            </a:r>
            <a:r>
              <a:rPr lang="ru-Ru" sz="1050" b="0" i="0" u="sng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1050" b="0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являются официальными партнерами Riot в рамках таких событий. Если у вас есть сомнения по поводу того, что можно использовать и как именно это делать, свяжитесь со службой поддержки: </a:t>
            </a:r>
            <a:r>
              <a:rPr lang="ru-Ru" sz="1050" b="1" i="0" u="sng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creatorsupport@riotgames.com</a:t>
            </a:r>
            <a:r>
              <a:rPr lang="ru-Ru" sz="1050" b="0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sz="105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3826925" y="65350"/>
            <a:ext cx="1302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 b="0" i="0" u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Основные правила</a:t>
            </a:r>
            <a:endParaRPr sz="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670550" y="65350"/>
            <a:ext cx="18966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 b="0" i="0" u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Руководство для создателей контента</a:t>
            </a: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5100325" y="65350"/>
            <a:ext cx="14148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sldNum" idx="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4</a:t>
            </a:fld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4</a:t>
            </a:fld>
            <a:endParaRPr/>
          </a:p>
        </p:txBody>
      </p:sp>
      <p:sp>
        <p:nvSpPr>
          <p:cNvPr id="92" name="Google Shape;92;p19"/>
          <p:cNvSpPr txBox="1"/>
          <p:nvPr/>
        </p:nvSpPr>
        <p:spPr>
          <a:xfrm>
            <a:off x="670550" y="65350"/>
            <a:ext cx="18966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 b="0" i="0" u="none" baseline="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Руководство для создателей контента</a:t>
            </a:r>
            <a:endParaRPr sz="700">
              <a:solidFill>
                <a:srgbClr val="FAFAF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" name="Google Shape;93;p19"/>
          <p:cNvSpPr txBox="1"/>
          <p:nvPr/>
        </p:nvSpPr>
        <p:spPr>
          <a:xfrm>
            <a:off x="419928" y="629932"/>
            <a:ext cx="76539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500" b="1" i="0" u="none" baseline="0" dirty="0">
                <a:solidFill>
                  <a:srgbClr val="FAFAFA"/>
                </a:solidFill>
                <a:latin typeface="Bebas Neue"/>
                <a:ea typeface="Bebas Neue"/>
                <a:cs typeface="Bebas Neue"/>
                <a:sym typeface="Bebas Neue"/>
              </a:rPr>
              <a:t>Спасибо! И удачи вам!</a:t>
            </a:r>
            <a:endParaRPr sz="8500" b="1" dirty="0">
              <a:solidFill>
                <a:srgbClr val="FAFAFA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Application>Microsoft Office PowerPoint</Application>
  <PresentationFormat>Presentación en pantalla (16:9)</PresentationFormat>
  <Paragraphs>28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Archivo Black</vt:lpstr>
      <vt:lpstr>Helvetica Neue</vt:lpstr>
      <vt:lpstr>Bebas Neue</vt:lpstr>
      <vt:lpstr>Simple Light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Franco Forgiarini</cp:lastModifiedBy>
  <cp:revision>1</cp:revision>
  <dcterms:modified xsi:type="dcterms:W3CDTF">2025-03-13T20:37:24Z</dcterms:modified>
</cp:coreProperties>
</file>